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Cairo"/>
      <p:regular r:id="rId27"/>
      <p:bold r:id="rId28"/>
    </p:embeddedFont>
    <p:embeddedFont>
      <p:font typeface="Exo 2"/>
      <p:regular r:id="rId29"/>
      <p:bold r:id="rId30"/>
      <p:italic r:id="rId31"/>
      <p:boldItalic r:id="rId32"/>
    </p:embeddedFont>
    <p:embeddedFont>
      <p:font typeface="Rajdhani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Cairo-bold.fntdata"/><Relationship Id="rId27" Type="http://schemas.openxmlformats.org/officeDocument/2006/relationships/font" Target="fonts/Cai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italic.fntdata"/><Relationship Id="rId30" Type="http://schemas.openxmlformats.org/officeDocument/2006/relationships/font" Target="fonts/Exo2-bold.fntdata"/><Relationship Id="rId11" Type="http://schemas.openxmlformats.org/officeDocument/2006/relationships/slide" Target="slides/slide7.xml"/><Relationship Id="rId33" Type="http://schemas.openxmlformats.org/officeDocument/2006/relationships/font" Target="fonts/Rajdhani-regular.fntdata"/><Relationship Id="rId10" Type="http://schemas.openxmlformats.org/officeDocument/2006/relationships/slide" Target="slides/slide6.xml"/><Relationship Id="rId32" Type="http://schemas.openxmlformats.org/officeDocument/2006/relationships/font" Target="fonts/Exo2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Rajdhani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4" name="Shape 1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5" name="Google Shape;123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6" name="Google Shape;123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9" name="Shape 1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0" name="Google Shape;12660;g1e92b660e5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1" name="Google Shape;12661;g1e92b660e5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1" name="Shape 1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2" name="Google Shape;12732;g1e92b660e58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3" name="Google Shape;12733;g1e92b660e58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2" name="Shape 1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3" name="Google Shape;12823;g1e717a81f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4" name="Google Shape;12824;g1e717a81f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2" name="Shape 1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3" name="Google Shape;12863;g1e92b660e5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4" name="Google Shape;12864;g1e92b660e5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8" name="Shape 1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9" name="Google Shape;12869;g1e92b660e5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0" name="Google Shape;12870;g1e92b660e5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4" name="Shape 1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5" name="Google Shape;12875;g1e92b660e5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6" name="Google Shape;12876;g1e92b660e5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0" name="Shape 1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" name="Google Shape;12881;g1e92b660e5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2" name="Google Shape;12882;g1e92b660e5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1" name="Shape 1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" name="Google Shape;12892;g1e92b660e58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3" name="Google Shape;12893;g1e92b660e58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0" name="Shape 1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1" name="Google Shape;12981;g1e70c3ead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2" name="Google Shape;12982;g1e70c3ead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3" name="Shape 1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4" name="Google Shape;12494;gb1c2217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5" name="Google Shape;12495;gb1c2217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4" name="Shape 1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5" name="Google Shape;12505;gb1c2217c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6" name="Google Shape;12506;gb1c2217c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1" name="Shape 1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2" name="Google Shape;12522;gd72a11371d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3" name="Google Shape;12523;gd72a11371d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1" name="Shape 1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2" name="Google Shape;12562;g1e878c3fe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3" name="Google Shape;12563;g1e878c3fe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7" name="Shape 1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8" name="Google Shape;12568;g1e80f2bad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9" name="Google Shape;12569;g1e80f2bad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7" name="Shape 1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8" name="Google Shape;12608;g1e87b9e33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9" name="Google Shape;12609;g1e87b9e33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3" name="Shape 1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4" name="Google Shape;12614;g28b2ec940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5" name="Google Shape;12615;g28b2ec940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9" name="Shape 1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0" name="Google Shape;12620;g1e878c3fe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1" name="Google Shape;12621;g1e878c3fe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091280" y="928374"/>
              <a:ext cx="883939" cy="70936"/>
              <a:chOff x="5933780" y="1496474"/>
              <a:chExt cx="883939" cy="7093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" name="Google Shape;13;p2"/>
            <p:cNvSpPr/>
            <p:nvPr/>
          </p:nvSpPr>
          <p:spPr>
            <a:xfrm rot="10800000">
              <a:off x="49" y="1"/>
              <a:ext cx="9123651" cy="811599"/>
            </a:xfrm>
            <a:custGeom>
              <a:rect b="b" l="l" r="r" t="t"/>
              <a:pathLst>
                <a:path extrusionOk="0" h="12562" w="74415">
                  <a:moveTo>
                    <a:pt x="1" y="0"/>
                  </a:moveTo>
                  <a:lnTo>
                    <a:pt x="1" y="12561"/>
                  </a:lnTo>
                  <a:lnTo>
                    <a:pt x="74415" y="12561"/>
                  </a:lnTo>
                  <a:lnTo>
                    <a:pt x="74415" y="0"/>
                  </a:lnTo>
                  <a:lnTo>
                    <a:pt x="73200" y="12"/>
                  </a:lnTo>
                  <a:cubicBezTo>
                    <a:pt x="73180" y="12"/>
                    <a:pt x="73159" y="12"/>
                    <a:pt x="73138" y="12"/>
                  </a:cubicBezTo>
                  <a:cubicBezTo>
                    <a:pt x="71326" y="12"/>
                    <a:pt x="69539" y="523"/>
                    <a:pt x="67986" y="1453"/>
                  </a:cubicBezTo>
                  <a:lnTo>
                    <a:pt x="66747" y="2203"/>
                  </a:lnTo>
                  <a:cubicBezTo>
                    <a:pt x="64771" y="3394"/>
                    <a:pt x="62509" y="4025"/>
                    <a:pt x="60199" y="4025"/>
                  </a:cubicBezTo>
                  <a:lnTo>
                    <a:pt x="29636" y="4025"/>
                  </a:lnTo>
                  <a:cubicBezTo>
                    <a:pt x="28790" y="4025"/>
                    <a:pt x="27957" y="3763"/>
                    <a:pt x="27254" y="3286"/>
                  </a:cubicBezTo>
                  <a:lnTo>
                    <a:pt x="25504" y="2084"/>
                  </a:lnTo>
                  <a:cubicBezTo>
                    <a:pt x="24790" y="1596"/>
                    <a:pt x="23956" y="1334"/>
                    <a:pt x="23087" y="1334"/>
                  </a:cubicBezTo>
                  <a:lnTo>
                    <a:pt x="19682" y="1334"/>
                  </a:lnTo>
                  <a:cubicBezTo>
                    <a:pt x="19051" y="1334"/>
                    <a:pt x="18444" y="1489"/>
                    <a:pt x="17896" y="1786"/>
                  </a:cubicBezTo>
                  <a:lnTo>
                    <a:pt x="16896" y="2322"/>
                  </a:lnTo>
                  <a:cubicBezTo>
                    <a:pt x="16705" y="2429"/>
                    <a:pt x="16479" y="2489"/>
                    <a:pt x="16241" y="2489"/>
                  </a:cubicBezTo>
                  <a:lnTo>
                    <a:pt x="10847" y="2489"/>
                  </a:lnTo>
                  <a:cubicBezTo>
                    <a:pt x="10240" y="2477"/>
                    <a:pt x="9657" y="2227"/>
                    <a:pt x="9252" y="1786"/>
                  </a:cubicBezTo>
                  <a:cubicBezTo>
                    <a:pt x="8192" y="643"/>
                    <a:pt x="6704" y="0"/>
                    <a:pt x="5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957201" y="3313418"/>
              <a:ext cx="883944" cy="107726"/>
              <a:chOff x="6979030" y="945698"/>
              <a:chExt cx="409120" cy="68354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979030" y="945698"/>
                <a:ext cx="237481" cy="68354"/>
              </a:xfrm>
              <a:custGeom>
                <a:rect b="b" l="l" r="r" t="t"/>
                <a:pathLst>
                  <a:path extrusionOk="0" h="953" w="3311">
                    <a:moveTo>
                      <a:pt x="477" y="0"/>
                    </a:moveTo>
                    <a:cubicBezTo>
                      <a:pt x="203" y="0"/>
                      <a:pt x="0" y="214"/>
                      <a:pt x="0" y="476"/>
                    </a:cubicBezTo>
                    <a:cubicBezTo>
                      <a:pt x="0" y="738"/>
                      <a:pt x="203" y="953"/>
                      <a:pt x="477" y="953"/>
                    </a:cubicBezTo>
                    <a:lnTo>
                      <a:pt x="2834" y="953"/>
                    </a:lnTo>
                    <a:cubicBezTo>
                      <a:pt x="3096" y="953"/>
                      <a:pt x="3310" y="738"/>
                      <a:pt x="3310" y="476"/>
                    </a:cubicBezTo>
                    <a:cubicBezTo>
                      <a:pt x="3310" y="214"/>
                      <a:pt x="3096" y="0"/>
                      <a:pt x="2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282212" y="945698"/>
                <a:ext cx="105938" cy="68354"/>
              </a:xfrm>
              <a:custGeom>
                <a:rect b="b" l="l" r="r" t="t"/>
                <a:pathLst>
                  <a:path extrusionOk="0" h="953" w="1477">
                    <a:moveTo>
                      <a:pt x="476" y="0"/>
                    </a:moveTo>
                    <a:cubicBezTo>
                      <a:pt x="214" y="0"/>
                      <a:pt x="0" y="214"/>
                      <a:pt x="12" y="476"/>
                    </a:cubicBezTo>
                    <a:cubicBezTo>
                      <a:pt x="12" y="738"/>
                      <a:pt x="214" y="953"/>
                      <a:pt x="476" y="953"/>
                    </a:cubicBezTo>
                    <a:lnTo>
                      <a:pt x="1012" y="953"/>
                    </a:lnTo>
                    <a:cubicBezTo>
                      <a:pt x="1274" y="953"/>
                      <a:pt x="1477" y="738"/>
                      <a:pt x="1477" y="476"/>
                    </a:cubicBezTo>
                    <a:cubicBezTo>
                      <a:pt x="1477" y="214"/>
                      <a:pt x="1274" y="0"/>
                      <a:pt x="10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-1" y="3309075"/>
              <a:ext cx="9191938" cy="1453185"/>
            </a:xfrm>
            <a:custGeom>
              <a:rect b="b" l="l" r="r" t="t"/>
              <a:pathLst>
                <a:path extrusionOk="0" h="17801" w="112598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-200545" y="1158324"/>
              <a:ext cx="883939" cy="70936"/>
              <a:chOff x="5933780" y="1496474"/>
              <a:chExt cx="883939" cy="70936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343600" y="3095039"/>
              <a:ext cx="1372388" cy="107731"/>
              <a:chOff x="5894475" y="435806"/>
              <a:chExt cx="1372388" cy="107731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rect b="b" l="l" r="r" t="t"/>
                <a:pathLst>
                  <a:path extrusionOk="0" h="1501" w="15324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rect b="b" l="l" r="r" t="t"/>
                <a:pathLst>
                  <a:path extrusionOk="0" h="1502" w="2334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162630" y="3421149"/>
              <a:ext cx="883939" cy="70936"/>
              <a:chOff x="5933780" y="1496474"/>
              <a:chExt cx="883939" cy="70936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2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53" name="Google Shape;153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6" name="Google Shape;276;p2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277" name="Google Shape;277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0" name="Google Shape;400;p2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01" name="Google Shape;401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24" name="Google Shape;524;p2"/>
          <p:cNvSpPr txBox="1"/>
          <p:nvPr>
            <p:ph type="ctrTitle"/>
          </p:nvPr>
        </p:nvSpPr>
        <p:spPr>
          <a:xfrm>
            <a:off x="1115950" y="825953"/>
            <a:ext cx="6912000" cy="18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80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5" name="Google Shape;525;p2"/>
          <p:cNvSpPr txBox="1"/>
          <p:nvPr>
            <p:ph idx="1" type="subTitle"/>
          </p:nvPr>
        </p:nvSpPr>
        <p:spPr>
          <a:xfrm>
            <a:off x="1900925" y="2527283"/>
            <a:ext cx="51465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8" name="Google Shape;3798;p11"/>
          <p:cNvGrpSpPr/>
          <p:nvPr/>
        </p:nvGrpSpPr>
        <p:grpSpPr>
          <a:xfrm>
            <a:off x="-797087" y="-2115815"/>
            <a:ext cx="10891703" cy="8458940"/>
            <a:chOff x="-797087" y="-2115815"/>
            <a:chExt cx="10891703" cy="8458940"/>
          </a:xfrm>
        </p:grpSpPr>
        <p:sp>
          <p:nvSpPr>
            <p:cNvPr id="3799" name="Google Shape;3799;p11"/>
            <p:cNvSpPr/>
            <p:nvPr/>
          </p:nvSpPr>
          <p:spPr>
            <a:xfrm rot="4155279">
              <a:off x="6865801" y="1250561"/>
              <a:ext cx="1304193" cy="427303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0" name="Google Shape;3800;p11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3801" name="Google Shape;3801;p11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11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3" name="Google Shape;3803;p11"/>
            <p:cNvSpPr/>
            <p:nvPr/>
          </p:nvSpPr>
          <p:spPr>
            <a:xfrm>
              <a:off x="0" y="136530"/>
              <a:ext cx="9143929" cy="2338708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0" y="2697899"/>
              <a:ext cx="9144053" cy="2445593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5" name="Google Shape;3805;p11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3806" name="Google Shape;3806;p1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1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8" name="Google Shape;3808;p11"/>
            <p:cNvGrpSpPr/>
            <p:nvPr/>
          </p:nvGrpSpPr>
          <p:grpSpPr>
            <a:xfrm>
              <a:off x="8049652" y="843661"/>
              <a:ext cx="761891" cy="127172"/>
              <a:chOff x="7289565" y="849931"/>
              <a:chExt cx="377585" cy="63019"/>
            </a:xfrm>
          </p:grpSpPr>
          <p:sp>
            <p:nvSpPr>
              <p:cNvPr id="3809" name="Google Shape;3809;p11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11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1" name="Google Shape;3811;p11"/>
            <p:cNvGrpSpPr/>
            <p:nvPr/>
          </p:nvGrpSpPr>
          <p:grpSpPr>
            <a:xfrm>
              <a:off x="140280" y="1502859"/>
              <a:ext cx="761967" cy="127172"/>
              <a:chOff x="7289565" y="849931"/>
              <a:chExt cx="377585" cy="63019"/>
            </a:xfrm>
          </p:grpSpPr>
          <p:sp>
            <p:nvSpPr>
              <p:cNvPr id="3812" name="Google Shape;3812;p11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11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4" name="Google Shape;3814;p11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3815" name="Google Shape;3815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8" name="Google Shape;3938;p11"/>
            <p:cNvGrpSpPr/>
            <p:nvPr/>
          </p:nvGrpSpPr>
          <p:grpSpPr>
            <a:xfrm rot="3599956">
              <a:off x="-172851" y="-1264432"/>
              <a:ext cx="3916489" cy="3378051"/>
              <a:chOff x="780450" y="1002925"/>
              <a:chExt cx="3916575" cy="3378125"/>
            </a:xfrm>
          </p:grpSpPr>
          <p:sp>
            <p:nvSpPr>
              <p:cNvPr id="3939" name="Google Shape;3939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2" name="Google Shape;4062;p11"/>
            <p:cNvGrpSpPr/>
            <p:nvPr/>
          </p:nvGrpSpPr>
          <p:grpSpPr>
            <a:xfrm>
              <a:off x="4613113" y="2965000"/>
              <a:ext cx="3916575" cy="3378125"/>
              <a:chOff x="780450" y="1002925"/>
              <a:chExt cx="3916575" cy="3378125"/>
            </a:xfrm>
          </p:grpSpPr>
          <p:sp>
            <p:nvSpPr>
              <p:cNvPr id="4063" name="Google Shape;4063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6" name="Google Shape;4186;p11"/>
            <p:cNvGrpSpPr/>
            <p:nvPr/>
          </p:nvGrpSpPr>
          <p:grpSpPr>
            <a:xfrm rot="3599956">
              <a:off x="5694499" y="-352107"/>
              <a:ext cx="3916489" cy="3378051"/>
              <a:chOff x="780450" y="1002925"/>
              <a:chExt cx="3916575" cy="3378125"/>
            </a:xfrm>
          </p:grpSpPr>
          <p:sp>
            <p:nvSpPr>
              <p:cNvPr id="4187" name="Google Shape;4187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10" name="Google Shape;4310;p11"/>
          <p:cNvSpPr txBox="1"/>
          <p:nvPr>
            <p:ph hasCustomPrompt="1" type="title"/>
          </p:nvPr>
        </p:nvSpPr>
        <p:spPr>
          <a:xfrm>
            <a:off x="1422525" y="2360247"/>
            <a:ext cx="62991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1" name="Google Shape;4311;p11"/>
          <p:cNvSpPr txBox="1"/>
          <p:nvPr>
            <p:ph idx="1" type="body"/>
          </p:nvPr>
        </p:nvSpPr>
        <p:spPr>
          <a:xfrm>
            <a:off x="1669800" y="3742275"/>
            <a:ext cx="5804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800">
                <a:solidFill>
                  <a:schemeClr val="lt2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chemeClr val="lt2"/>
                </a:solidFill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  <a:defRPr>
                <a:solidFill>
                  <a:schemeClr val="lt2"/>
                </a:solidFill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>
                <a:solidFill>
                  <a:schemeClr val="lt2"/>
                </a:solidFill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chemeClr val="lt2"/>
                </a:solidFill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  <a:defRPr>
                <a:solidFill>
                  <a:schemeClr val="lt2"/>
                </a:solidFill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4" name="Google Shape;4314;p13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grpSp>
          <p:nvGrpSpPr>
            <p:cNvPr id="4315" name="Google Shape;4315;p13"/>
            <p:cNvGrpSpPr/>
            <p:nvPr/>
          </p:nvGrpSpPr>
          <p:grpSpPr>
            <a:xfrm>
              <a:off x="-383900" y="857644"/>
              <a:ext cx="1264805" cy="99218"/>
              <a:chOff x="6291500" y="380394"/>
              <a:chExt cx="1264805" cy="99218"/>
            </a:xfrm>
          </p:grpSpPr>
          <p:sp>
            <p:nvSpPr>
              <p:cNvPr id="4316" name="Google Shape;4316;p1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1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8" name="Google Shape;4318;p13"/>
            <p:cNvGrpSpPr/>
            <p:nvPr/>
          </p:nvGrpSpPr>
          <p:grpSpPr>
            <a:xfrm>
              <a:off x="8180786" y="956883"/>
              <a:ext cx="745603" cy="70922"/>
              <a:chOff x="5933780" y="1496474"/>
              <a:chExt cx="883939" cy="70936"/>
            </a:xfrm>
          </p:grpSpPr>
          <p:sp>
            <p:nvSpPr>
              <p:cNvPr id="4319" name="Google Shape;4319;p13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13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21" name="Google Shape;4321;p13"/>
            <p:cNvSpPr/>
            <p:nvPr/>
          </p:nvSpPr>
          <p:spPr>
            <a:xfrm>
              <a:off x="0" y="3465100"/>
              <a:ext cx="9403705" cy="1485648"/>
            </a:xfrm>
            <a:custGeom>
              <a:rect b="b" l="l" r="r" t="t"/>
              <a:pathLst>
                <a:path extrusionOk="0" h="17789" w="112599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3"/>
            <p:cNvSpPr/>
            <p:nvPr/>
          </p:nvSpPr>
          <p:spPr>
            <a:xfrm>
              <a:off x="-755326" y="956874"/>
              <a:ext cx="9899306" cy="1405070"/>
            </a:xfrm>
            <a:custGeom>
              <a:rect b="b" l="l" r="r" t="t"/>
              <a:pathLst>
                <a:path extrusionOk="0" h="16558" w="116658">
                  <a:moveTo>
                    <a:pt x="83992" y="1"/>
                  </a:moveTo>
                  <a:cubicBezTo>
                    <a:pt x="77267" y="1"/>
                    <a:pt x="70084" y="658"/>
                    <a:pt x="63044" y="2464"/>
                  </a:cubicBezTo>
                  <a:cubicBezTo>
                    <a:pt x="54118" y="4751"/>
                    <a:pt x="46885" y="5526"/>
                    <a:pt x="40795" y="5526"/>
                  </a:cubicBezTo>
                  <a:cubicBezTo>
                    <a:pt x="27972" y="5526"/>
                    <a:pt x="20211" y="2090"/>
                    <a:pt x="12364" y="2090"/>
                  </a:cubicBezTo>
                  <a:cubicBezTo>
                    <a:pt x="8899" y="2090"/>
                    <a:pt x="5418" y="2760"/>
                    <a:pt x="1477" y="4691"/>
                  </a:cubicBezTo>
                  <a:cubicBezTo>
                    <a:pt x="0" y="5405"/>
                    <a:pt x="1477" y="11215"/>
                    <a:pt x="1477" y="11215"/>
                  </a:cubicBezTo>
                  <a:cubicBezTo>
                    <a:pt x="4436" y="13894"/>
                    <a:pt x="14594" y="16557"/>
                    <a:pt x="25044" y="16557"/>
                  </a:cubicBezTo>
                  <a:cubicBezTo>
                    <a:pt x="30105" y="16557"/>
                    <a:pt x="35235" y="15933"/>
                    <a:pt x="39648" y="14382"/>
                  </a:cubicBezTo>
                  <a:cubicBezTo>
                    <a:pt x="48877" y="11132"/>
                    <a:pt x="62824" y="8425"/>
                    <a:pt x="74470" y="8425"/>
                  </a:cubicBezTo>
                  <a:cubicBezTo>
                    <a:pt x="79801" y="8425"/>
                    <a:pt x="84651" y="8992"/>
                    <a:pt x="88345" y="10334"/>
                  </a:cubicBezTo>
                  <a:cubicBezTo>
                    <a:pt x="99834" y="14513"/>
                    <a:pt x="116658" y="15847"/>
                    <a:pt x="116658" y="15847"/>
                  </a:cubicBezTo>
                  <a:lnTo>
                    <a:pt x="116658" y="4691"/>
                  </a:lnTo>
                  <a:cubicBezTo>
                    <a:pt x="116658" y="4691"/>
                    <a:pt x="101958" y="1"/>
                    <a:pt x="83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23" name="Google Shape;4323;p13"/>
            <p:cNvGrpSpPr/>
            <p:nvPr/>
          </p:nvGrpSpPr>
          <p:grpSpPr>
            <a:xfrm>
              <a:off x="8331968" y="3365876"/>
              <a:ext cx="594432" cy="99223"/>
              <a:chOff x="7289565" y="849931"/>
              <a:chExt cx="377585" cy="63019"/>
            </a:xfrm>
          </p:grpSpPr>
          <p:sp>
            <p:nvSpPr>
              <p:cNvPr id="4324" name="Google Shape;4324;p1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1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6" name="Google Shape;4326;p13"/>
            <p:cNvGrpSpPr/>
            <p:nvPr/>
          </p:nvGrpSpPr>
          <p:grpSpPr>
            <a:xfrm>
              <a:off x="104255" y="4568337"/>
              <a:ext cx="883939" cy="70936"/>
              <a:chOff x="5933780" y="1496474"/>
              <a:chExt cx="883939" cy="70936"/>
            </a:xfrm>
          </p:grpSpPr>
          <p:sp>
            <p:nvSpPr>
              <p:cNvPr id="4327" name="Google Shape;4327;p13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13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9" name="Google Shape;4329;p13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4330" name="Google Shape;4330;p13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4331" name="Google Shape;4331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2" name="Google Shape;4332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3" name="Google Shape;4333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4" name="Google Shape;4334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5" name="Google Shape;4335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6" name="Google Shape;4336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7" name="Google Shape;4337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8" name="Google Shape;4338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9" name="Google Shape;4339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0" name="Google Shape;4340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1" name="Google Shape;4341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2" name="Google Shape;4342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3" name="Google Shape;4343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4" name="Google Shape;4344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5" name="Google Shape;4345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6" name="Google Shape;4346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7" name="Google Shape;4347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8" name="Google Shape;4348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9" name="Google Shape;4349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0" name="Google Shape;4350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1" name="Google Shape;4351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2" name="Google Shape;4352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3" name="Google Shape;4353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4" name="Google Shape;4354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5" name="Google Shape;4355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6" name="Google Shape;4356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7" name="Google Shape;4357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8" name="Google Shape;4358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9" name="Google Shape;4359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0" name="Google Shape;4360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1" name="Google Shape;4361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2" name="Google Shape;4362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3" name="Google Shape;4363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4" name="Google Shape;4364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5" name="Google Shape;4365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6" name="Google Shape;4366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7" name="Google Shape;4367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8" name="Google Shape;4368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9" name="Google Shape;4369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0" name="Google Shape;4370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1" name="Google Shape;4371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2" name="Google Shape;4372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3" name="Google Shape;4373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4" name="Google Shape;4374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5" name="Google Shape;4375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6" name="Google Shape;4376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7" name="Google Shape;4377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8" name="Google Shape;4378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9" name="Google Shape;4379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0" name="Google Shape;4380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1" name="Google Shape;4381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2" name="Google Shape;4382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3" name="Google Shape;4383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4" name="Google Shape;4384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5" name="Google Shape;4385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6" name="Google Shape;4386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7" name="Google Shape;4387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8" name="Google Shape;4388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9" name="Google Shape;4389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0" name="Google Shape;4390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1" name="Google Shape;4391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2" name="Google Shape;4392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3" name="Google Shape;4393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4" name="Google Shape;4394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5" name="Google Shape;4395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6" name="Google Shape;4396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7" name="Google Shape;4397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8" name="Google Shape;4398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9" name="Google Shape;4399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0" name="Google Shape;4400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1" name="Google Shape;4401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2" name="Google Shape;4402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3" name="Google Shape;4403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4" name="Google Shape;4404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5" name="Google Shape;4405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6" name="Google Shape;4406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7" name="Google Shape;4407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8" name="Google Shape;4408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9" name="Google Shape;4409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0" name="Google Shape;4410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1" name="Google Shape;4411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2" name="Google Shape;4412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3" name="Google Shape;4413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4" name="Google Shape;4414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5" name="Google Shape;4415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6" name="Google Shape;4416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7" name="Google Shape;4417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8" name="Google Shape;4418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9" name="Google Shape;4419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0" name="Google Shape;4420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1" name="Google Shape;4421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2" name="Google Shape;4422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3" name="Google Shape;4423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4" name="Google Shape;4424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5" name="Google Shape;4425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6" name="Google Shape;4426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7" name="Google Shape;4427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8" name="Google Shape;4428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9" name="Google Shape;4429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0" name="Google Shape;4430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1" name="Google Shape;4431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2" name="Google Shape;4432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3" name="Google Shape;4433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4" name="Google Shape;4434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5" name="Google Shape;4435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6" name="Google Shape;4436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7" name="Google Shape;4437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8" name="Google Shape;4438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9" name="Google Shape;4439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0" name="Google Shape;4440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1" name="Google Shape;4441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2" name="Google Shape;4442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3" name="Google Shape;4443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4" name="Google Shape;4444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5" name="Google Shape;4445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6" name="Google Shape;4446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7" name="Google Shape;4447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8" name="Google Shape;4448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9" name="Google Shape;4449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0" name="Google Shape;4450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1" name="Google Shape;4451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2" name="Google Shape;4452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3" name="Google Shape;4453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54" name="Google Shape;4454;p13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4455" name="Google Shape;4455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6" name="Google Shape;4456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7" name="Google Shape;4457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8" name="Google Shape;4458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9" name="Google Shape;4459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0" name="Google Shape;4460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1" name="Google Shape;4461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2" name="Google Shape;4462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3" name="Google Shape;4463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4" name="Google Shape;4464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5" name="Google Shape;4465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6" name="Google Shape;4466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7" name="Google Shape;4467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8" name="Google Shape;4468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9" name="Google Shape;4469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0" name="Google Shape;4470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1" name="Google Shape;4471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2" name="Google Shape;4472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3" name="Google Shape;4473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4" name="Google Shape;4474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5" name="Google Shape;4475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6" name="Google Shape;4476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7" name="Google Shape;4477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8" name="Google Shape;4478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9" name="Google Shape;4479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0" name="Google Shape;4480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1" name="Google Shape;4481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6" name="Google Shape;4486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9" name="Google Shape;4489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0" name="Google Shape;4490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1" name="Google Shape;4491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2" name="Google Shape;4492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3" name="Google Shape;4493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4" name="Google Shape;4494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5" name="Google Shape;4495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6" name="Google Shape;4496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7" name="Google Shape;4497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8" name="Google Shape;4498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9" name="Google Shape;4499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0" name="Google Shape;4500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1" name="Google Shape;4501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2" name="Google Shape;4502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3" name="Google Shape;4503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4" name="Google Shape;4504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5" name="Google Shape;4505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6" name="Google Shape;4506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7" name="Google Shape;4507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8" name="Google Shape;4508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9" name="Google Shape;4509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0" name="Google Shape;4510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1" name="Google Shape;4511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2" name="Google Shape;4512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3" name="Google Shape;4513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4" name="Google Shape;4514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5" name="Google Shape;4515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6" name="Google Shape;4516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7" name="Google Shape;4517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8" name="Google Shape;4518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9" name="Google Shape;4519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0" name="Google Shape;4520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1" name="Google Shape;4521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2" name="Google Shape;4522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3" name="Google Shape;4523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4" name="Google Shape;4524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5" name="Google Shape;4525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6" name="Google Shape;4526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7" name="Google Shape;4527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8" name="Google Shape;4528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9" name="Google Shape;4529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0" name="Google Shape;4530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1" name="Google Shape;4531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2" name="Google Shape;4532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3" name="Google Shape;4533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4" name="Google Shape;4534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5" name="Google Shape;4535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6" name="Google Shape;4536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7" name="Google Shape;4537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8" name="Google Shape;4538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9" name="Google Shape;4539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0" name="Google Shape;4540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1" name="Google Shape;4541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2" name="Google Shape;4542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3" name="Google Shape;4543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4" name="Google Shape;4544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5" name="Google Shape;4545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6" name="Google Shape;4546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7" name="Google Shape;4547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8" name="Google Shape;4548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9" name="Google Shape;4549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0" name="Google Shape;4550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1" name="Google Shape;4551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2" name="Google Shape;4552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3" name="Google Shape;4553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4" name="Google Shape;4554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5" name="Google Shape;4555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6" name="Google Shape;4556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7" name="Google Shape;4557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8" name="Google Shape;4558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9" name="Google Shape;4559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0" name="Google Shape;4560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1" name="Google Shape;4561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2" name="Google Shape;4562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3" name="Google Shape;4563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4" name="Google Shape;4564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5" name="Google Shape;4565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6" name="Google Shape;4566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7" name="Google Shape;4567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8" name="Google Shape;4568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9" name="Google Shape;4569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0" name="Google Shape;4570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1" name="Google Shape;4571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2" name="Google Shape;4572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3" name="Google Shape;4573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4" name="Google Shape;4574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5" name="Google Shape;4575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6" name="Google Shape;4576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7" name="Google Shape;4577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78" name="Google Shape;4578;p13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579" name="Google Shape;4579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0" name="Google Shape;4580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1" name="Google Shape;4581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2" name="Google Shape;4582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3" name="Google Shape;4583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4" name="Google Shape;4584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5" name="Google Shape;4585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6" name="Google Shape;4586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7" name="Google Shape;4587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8" name="Google Shape;4588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9" name="Google Shape;4589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0" name="Google Shape;4590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1" name="Google Shape;4591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2" name="Google Shape;4592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3" name="Google Shape;4593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4" name="Google Shape;4594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5" name="Google Shape;4595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6" name="Google Shape;4596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7" name="Google Shape;4597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8" name="Google Shape;4598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9" name="Google Shape;4599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0" name="Google Shape;4600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1" name="Google Shape;4601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2" name="Google Shape;4602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3" name="Google Shape;4603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4" name="Google Shape;4604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5" name="Google Shape;4605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6" name="Google Shape;4606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7" name="Google Shape;4607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8" name="Google Shape;4608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9" name="Google Shape;4609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0" name="Google Shape;4610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1" name="Google Shape;4611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2" name="Google Shape;4612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3" name="Google Shape;4613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4" name="Google Shape;4614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5" name="Google Shape;4615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6" name="Google Shape;4616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7" name="Google Shape;4617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8" name="Google Shape;4618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9" name="Google Shape;4619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0" name="Google Shape;4620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1" name="Google Shape;4621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2" name="Google Shape;4622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3" name="Google Shape;4623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4" name="Google Shape;4624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5" name="Google Shape;4625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6" name="Google Shape;4626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7" name="Google Shape;4627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8" name="Google Shape;4628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9" name="Google Shape;4629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0" name="Google Shape;4630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1" name="Google Shape;4631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2" name="Google Shape;4632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3" name="Google Shape;4633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4" name="Google Shape;4634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5" name="Google Shape;4635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6" name="Google Shape;4636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7" name="Google Shape;4637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8" name="Google Shape;4638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9" name="Google Shape;4639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0" name="Google Shape;4640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1" name="Google Shape;4641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2" name="Google Shape;4642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3" name="Google Shape;4643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4" name="Google Shape;4644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5" name="Google Shape;4645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6" name="Google Shape;4646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7" name="Google Shape;4647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8" name="Google Shape;4648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9" name="Google Shape;4649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0" name="Google Shape;4650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1" name="Google Shape;4651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2" name="Google Shape;4652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3" name="Google Shape;4653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4" name="Google Shape;4654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5" name="Google Shape;4655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6" name="Google Shape;4656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7" name="Google Shape;4657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8" name="Google Shape;4658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9" name="Google Shape;4659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0" name="Google Shape;4660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1" name="Google Shape;4661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2" name="Google Shape;4662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3" name="Google Shape;4663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4" name="Google Shape;4664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5" name="Google Shape;4665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6" name="Google Shape;4666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7" name="Google Shape;4667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8" name="Google Shape;4668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9" name="Google Shape;4669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0" name="Google Shape;4670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1" name="Google Shape;4671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2" name="Google Shape;4672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3" name="Google Shape;4673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4" name="Google Shape;4674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5" name="Google Shape;4675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6" name="Google Shape;4676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7" name="Google Shape;4677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8" name="Google Shape;4678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9" name="Google Shape;4679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0" name="Google Shape;4680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1" name="Google Shape;4681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2" name="Google Shape;4682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3" name="Google Shape;4683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4" name="Google Shape;4684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5" name="Google Shape;4685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6" name="Google Shape;4686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7" name="Google Shape;4687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8" name="Google Shape;4688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9" name="Google Shape;4689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0" name="Google Shape;4690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1" name="Google Shape;4691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2" name="Google Shape;4692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3" name="Google Shape;4693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4" name="Google Shape;4694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5" name="Google Shape;4695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6" name="Google Shape;4696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7" name="Google Shape;4697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8" name="Google Shape;4698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9" name="Google Shape;4699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0" name="Google Shape;4700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1" name="Google Shape;4701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02" name="Google Shape;4702;p13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703" name="Google Shape;4703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4" name="Google Shape;4704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5" name="Google Shape;4705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6" name="Google Shape;4706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7" name="Google Shape;4707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8" name="Google Shape;4708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9" name="Google Shape;4709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0" name="Google Shape;4710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1" name="Google Shape;4711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2" name="Google Shape;4712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3" name="Google Shape;4713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4" name="Google Shape;4714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5" name="Google Shape;4715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6" name="Google Shape;4716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7" name="Google Shape;4717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8" name="Google Shape;4718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9" name="Google Shape;4719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0" name="Google Shape;4720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1" name="Google Shape;4721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2" name="Google Shape;4722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3" name="Google Shape;4723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4" name="Google Shape;4724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5" name="Google Shape;4725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6" name="Google Shape;4726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7" name="Google Shape;4727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8" name="Google Shape;4728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9" name="Google Shape;4729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0" name="Google Shape;4730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1" name="Google Shape;4731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2" name="Google Shape;4732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3" name="Google Shape;4733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4" name="Google Shape;4734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5" name="Google Shape;4735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6" name="Google Shape;4736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7" name="Google Shape;4737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8" name="Google Shape;4738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9" name="Google Shape;4739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0" name="Google Shape;4740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1" name="Google Shape;4741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2" name="Google Shape;4742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3" name="Google Shape;4743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4" name="Google Shape;4744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5" name="Google Shape;4745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6" name="Google Shape;4746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7" name="Google Shape;4747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8" name="Google Shape;4748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9" name="Google Shape;4749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0" name="Google Shape;4750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1" name="Google Shape;4751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2" name="Google Shape;4752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3" name="Google Shape;4753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4" name="Google Shape;4754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5" name="Google Shape;4755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6" name="Google Shape;4756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7" name="Google Shape;4757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8" name="Google Shape;4758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9" name="Google Shape;4759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0" name="Google Shape;4760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1" name="Google Shape;4761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2" name="Google Shape;4762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3" name="Google Shape;4763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4" name="Google Shape;4764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5" name="Google Shape;4765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6" name="Google Shape;4766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7" name="Google Shape;4767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8" name="Google Shape;4768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9" name="Google Shape;4769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0" name="Google Shape;4770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1" name="Google Shape;4771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2" name="Google Shape;4772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3" name="Google Shape;4773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4" name="Google Shape;4774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5" name="Google Shape;4775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6" name="Google Shape;4776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7" name="Google Shape;4777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8" name="Google Shape;4778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9" name="Google Shape;4779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0" name="Google Shape;4780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1" name="Google Shape;4781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2" name="Google Shape;4782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3" name="Google Shape;4783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4" name="Google Shape;4784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5" name="Google Shape;4785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6" name="Google Shape;4786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7" name="Google Shape;4787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8" name="Google Shape;4788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9" name="Google Shape;4789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0" name="Google Shape;4790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1" name="Google Shape;4791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2" name="Google Shape;4792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3" name="Google Shape;4793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4" name="Google Shape;4794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5" name="Google Shape;4795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6" name="Google Shape;4796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7" name="Google Shape;4797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8" name="Google Shape;4798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9" name="Google Shape;4799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0" name="Google Shape;4800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1" name="Google Shape;4801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2" name="Google Shape;4802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3" name="Google Shape;4803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4" name="Google Shape;4804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5" name="Google Shape;4805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6" name="Google Shape;4806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7" name="Google Shape;4807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8" name="Google Shape;4808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9" name="Google Shape;4809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0" name="Google Shape;4810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1" name="Google Shape;4811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2" name="Google Shape;4812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3" name="Google Shape;4813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4" name="Google Shape;4814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5" name="Google Shape;4815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6" name="Google Shape;4816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7" name="Google Shape;4817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8" name="Google Shape;4818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9" name="Google Shape;4819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0" name="Google Shape;4820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1" name="Google Shape;4821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2" name="Google Shape;4822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3" name="Google Shape;4823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4" name="Google Shape;4824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5" name="Google Shape;4825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826" name="Google Shape;4826;p13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827" name="Google Shape;4827;p13"/>
          <p:cNvSpPr txBox="1"/>
          <p:nvPr>
            <p:ph hasCustomPrompt="1" idx="2" type="title"/>
          </p:nvPr>
        </p:nvSpPr>
        <p:spPr>
          <a:xfrm>
            <a:off x="1040625" y="14602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28" name="Google Shape;4828;p13"/>
          <p:cNvSpPr txBox="1"/>
          <p:nvPr>
            <p:ph idx="3" type="title"/>
          </p:nvPr>
        </p:nvSpPr>
        <p:spPr>
          <a:xfrm>
            <a:off x="1867800" y="146027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29" name="Google Shape;4829;p13"/>
          <p:cNvSpPr txBox="1"/>
          <p:nvPr>
            <p:ph idx="4" type="title"/>
          </p:nvPr>
        </p:nvSpPr>
        <p:spPr>
          <a:xfrm>
            <a:off x="1867800" y="19156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0" name="Google Shape;4830;p13"/>
          <p:cNvSpPr txBox="1"/>
          <p:nvPr>
            <p:ph hasCustomPrompt="1" idx="5" type="title"/>
          </p:nvPr>
        </p:nvSpPr>
        <p:spPr>
          <a:xfrm>
            <a:off x="4686300" y="14602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1" name="Google Shape;4831;p13"/>
          <p:cNvSpPr txBox="1"/>
          <p:nvPr>
            <p:ph idx="6" type="title"/>
          </p:nvPr>
        </p:nvSpPr>
        <p:spPr>
          <a:xfrm>
            <a:off x="5513475" y="19156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2" name="Google Shape;4832;p13"/>
          <p:cNvSpPr txBox="1"/>
          <p:nvPr>
            <p:ph hasCustomPrompt="1" idx="7" type="title"/>
          </p:nvPr>
        </p:nvSpPr>
        <p:spPr>
          <a:xfrm>
            <a:off x="1040625" y="29737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3" name="Google Shape;4833;p13"/>
          <p:cNvSpPr txBox="1"/>
          <p:nvPr>
            <p:ph idx="8" type="title"/>
          </p:nvPr>
        </p:nvSpPr>
        <p:spPr>
          <a:xfrm>
            <a:off x="1867800" y="297377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34" name="Google Shape;4834;p13"/>
          <p:cNvSpPr txBox="1"/>
          <p:nvPr>
            <p:ph idx="9" type="title"/>
          </p:nvPr>
        </p:nvSpPr>
        <p:spPr>
          <a:xfrm>
            <a:off x="1867800" y="34291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5" name="Google Shape;4835;p13"/>
          <p:cNvSpPr txBox="1"/>
          <p:nvPr>
            <p:ph hasCustomPrompt="1" idx="13" type="title"/>
          </p:nvPr>
        </p:nvSpPr>
        <p:spPr>
          <a:xfrm>
            <a:off x="4686300" y="29737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6" name="Google Shape;4836;p13"/>
          <p:cNvSpPr txBox="1"/>
          <p:nvPr>
            <p:ph idx="14" type="title"/>
          </p:nvPr>
        </p:nvSpPr>
        <p:spPr>
          <a:xfrm>
            <a:off x="5513475" y="297377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37" name="Google Shape;4837;p13"/>
          <p:cNvSpPr txBox="1"/>
          <p:nvPr>
            <p:ph idx="15" type="title"/>
          </p:nvPr>
        </p:nvSpPr>
        <p:spPr>
          <a:xfrm>
            <a:off x="5513475" y="34291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8" name="Google Shape;4838;p13"/>
          <p:cNvSpPr txBox="1"/>
          <p:nvPr/>
        </p:nvSpPr>
        <p:spPr>
          <a:xfrm>
            <a:off x="1308900" y="1899425"/>
            <a:ext cx="3506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39" name="Google Shape;4839;p13"/>
          <p:cNvSpPr txBox="1"/>
          <p:nvPr>
            <p:ph idx="16" type="title"/>
          </p:nvPr>
        </p:nvSpPr>
        <p:spPr>
          <a:xfrm>
            <a:off x="5513475" y="1460275"/>
            <a:ext cx="24405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1" name="Google Shape;4841;p14"/>
          <p:cNvGrpSpPr/>
          <p:nvPr/>
        </p:nvGrpSpPr>
        <p:grpSpPr>
          <a:xfrm>
            <a:off x="-475655" y="-1593336"/>
            <a:ext cx="10411156" cy="9683235"/>
            <a:chOff x="-475655" y="-1593336"/>
            <a:chExt cx="10411156" cy="9683235"/>
          </a:xfrm>
        </p:grpSpPr>
        <p:sp>
          <p:nvSpPr>
            <p:cNvPr id="4842" name="Google Shape;4842;p14"/>
            <p:cNvSpPr/>
            <p:nvPr/>
          </p:nvSpPr>
          <p:spPr>
            <a:xfrm>
              <a:off x="-365600" y="973900"/>
              <a:ext cx="9509597" cy="525956"/>
            </a:xfrm>
            <a:custGeom>
              <a:rect b="b" l="l" r="r" t="t"/>
              <a:pathLst>
                <a:path extrusionOk="0" h="6973" w="126076">
                  <a:moveTo>
                    <a:pt x="126076" y="1"/>
                  </a:moveTo>
                  <a:cubicBezTo>
                    <a:pt x="126076" y="1"/>
                    <a:pt x="110286" y="1894"/>
                    <a:pt x="99035" y="1894"/>
                  </a:cubicBezTo>
                  <a:cubicBezTo>
                    <a:pt x="95736" y="1894"/>
                    <a:pt x="92827" y="1731"/>
                    <a:pt x="90822" y="1310"/>
                  </a:cubicBezTo>
                  <a:cubicBezTo>
                    <a:pt x="87435" y="605"/>
                    <a:pt x="81269" y="346"/>
                    <a:pt x="74384" y="346"/>
                  </a:cubicBezTo>
                  <a:cubicBezTo>
                    <a:pt x="63261" y="346"/>
                    <a:pt x="50263" y="1021"/>
                    <a:pt x="44078" y="1572"/>
                  </a:cubicBezTo>
                  <a:cubicBezTo>
                    <a:pt x="39327" y="1995"/>
                    <a:pt x="32246" y="2261"/>
                    <a:pt x="25317" y="2261"/>
                  </a:cubicBezTo>
                  <a:cubicBezTo>
                    <a:pt x="17624" y="2261"/>
                    <a:pt x="10119" y="1934"/>
                    <a:pt x="6204" y="1132"/>
                  </a:cubicBezTo>
                  <a:lnTo>
                    <a:pt x="1" y="4418"/>
                  </a:lnTo>
                  <a:cubicBezTo>
                    <a:pt x="1" y="4418"/>
                    <a:pt x="11920" y="6972"/>
                    <a:pt x="23378" y="6972"/>
                  </a:cubicBezTo>
                  <a:cubicBezTo>
                    <a:pt x="27817" y="6972"/>
                    <a:pt x="32186" y="6589"/>
                    <a:pt x="35767" y="5525"/>
                  </a:cubicBezTo>
                  <a:cubicBezTo>
                    <a:pt x="41053" y="3959"/>
                    <a:pt x="50047" y="3262"/>
                    <a:pt x="59174" y="3262"/>
                  </a:cubicBezTo>
                  <a:cubicBezTo>
                    <a:pt x="69126" y="3262"/>
                    <a:pt x="79236" y="4091"/>
                    <a:pt x="84868" y="5525"/>
                  </a:cubicBezTo>
                  <a:cubicBezTo>
                    <a:pt x="88495" y="6454"/>
                    <a:pt x="94342" y="6762"/>
                    <a:pt x="100505" y="6762"/>
                  </a:cubicBezTo>
                  <a:cubicBezTo>
                    <a:pt x="112673" y="6762"/>
                    <a:pt x="126076" y="5561"/>
                    <a:pt x="126076" y="5561"/>
                  </a:cubicBezTo>
                  <a:lnTo>
                    <a:pt x="1260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4"/>
            <p:cNvSpPr/>
            <p:nvPr/>
          </p:nvSpPr>
          <p:spPr>
            <a:xfrm>
              <a:off x="0" y="2816322"/>
              <a:ext cx="9191938" cy="2327169"/>
            </a:xfrm>
            <a:custGeom>
              <a:rect b="b" l="l" r="r" t="t"/>
              <a:pathLst>
                <a:path extrusionOk="0" h="17801" w="112598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44" name="Google Shape;4844;p14"/>
            <p:cNvGrpSpPr/>
            <p:nvPr/>
          </p:nvGrpSpPr>
          <p:grpSpPr>
            <a:xfrm rot="5400000">
              <a:off x="5828950" y="-348541"/>
              <a:ext cx="4409672" cy="3803431"/>
              <a:chOff x="780450" y="1002925"/>
              <a:chExt cx="3916575" cy="3378125"/>
            </a:xfrm>
          </p:grpSpPr>
          <p:sp>
            <p:nvSpPr>
              <p:cNvPr id="4845" name="Google Shape;4845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68" name="Google Shape;4968;p14"/>
            <p:cNvSpPr/>
            <p:nvPr/>
          </p:nvSpPr>
          <p:spPr>
            <a:xfrm>
              <a:off x="-288050" y="3610127"/>
              <a:ext cx="28323" cy="3009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36" y="1"/>
                    <a:pt x="0" y="28"/>
                    <a:pt x="0" y="81"/>
                  </a:cubicBezTo>
                  <a:cubicBezTo>
                    <a:pt x="0" y="129"/>
                    <a:pt x="36" y="153"/>
                    <a:pt x="72" y="153"/>
                  </a:cubicBezTo>
                  <a:cubicBezTo>
                    <a:pt x="107" y="153"/>
                    <a:pt x="143" y="129"/>
                    <a:pt x="143" y="81"/>
                  </a:cubicBezTo>
                  <a:cubicBezTo>
                    <a:pt x="143" y="28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69" name="Google Shape;4969;p14"/>
            <p:cNvGrpSpPr/>
            <p:nvPr/>
          </p:nvGrpSpPr>
          <p:grpSpPr>
            <a:xfrm>
              <a:off x="1017992" y="3730814"/>
              <a:ext cx="1417643" cy="99578"/>
              <a:chOff x="6297842" y="1549942"/>
              <a:chExt cx="874603" cy="61433"/>
            </a:xfrm>
          </p:grpSpPr>
          <p:sp>
            <p:nvSpPr>
              <p:cNvPr id="4970" name="Google Shape;4970;p1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1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2" name="Google Shape;4972;p14"/>
            <p:cNvGrpSpPr/>
            <p:nvPr/>
          </p:nvGrpSpPr>
          <p:grpSpPr>
            <a:xfrm>
              <a:off x="4334217" y="4773239"/>
              <a:ext cx="1417643" cy="99578"/>
              <a:chOff x="6297842" y="1549942"/>
              <a:chExt cx="874603" cy="61433"/>
            </a:xfrm>
          </p:grpSpPr>
          <p:sp>
            <p:nvSpPr>
              <p:cNvPr id="4973" name="Google Shape;4973;p1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1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75" name="Google Shape;4975;p14"/>
            <p:cNvSpPr/>
            <p:nvPr/>
          </p:nvSpPr>
          <p:spPr>
            <a:xfrm>
              <a:off x="5449365" y="771901"/>
              <a:ext cx="749275" cy="99575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76" name="Google Shape;4976;p14"/>
            <p:cNvGrpSpPr/>
            <p:nvPr/>
          </p:nvGrpSpPr>
          <p:grpSpPr>
            <a:xfrm rot="5400000">
              <a:off x="-778775" y="-1290216"/>
              <a:ext cx="4409672" cy="3803431"/>
              <a:chOff x="780450" y="1002925"/>
              <a:chExt cx="3916575" cy="3378125"/>
            </a:xfrm>
          </p:grpSpPr>
          <p:sp>
            <p:nvSpPr>
              <p:cNvPr id="4977" name="Google Shape;4977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6" name="Google Shape;5006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7" name="Google Shape;5007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2" name="Google Shape;5012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3" name="Google Shape;5013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5" name="Google Shape;5015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7" name="Google Shape;5017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8" name="Google Shape;5018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9" name="Google Shape;5019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6" name="Google Shape;5036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0" name="Google Shape;5100;p14"/>
            <p:cNvGrpSpPr/>
            <p:nvPr/>
          </p:nvGrpSpPr>
          <p:grpSpPr>
            <a:xfrm rot="5400000">
              <a:off x="2292113" y="3456305"/>
              <a:ext cx="4975617" cy="4291570"/>
              <a:chOff x="780450" y="1002925"/>
              <a:chExt cx="3916575" cy="3378125"/>
            </a:xfrm>
          </p:grpSpPr>
          <p:sp>
            <p:nvSpPr>
              <p:cNvPr id="5101" name="Google Shape;5101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0" name="Google Shape;5210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3" name="Google Shape;5223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24" name="Google Shape;5224;p14"/>
          <p:cNvSpPr txBox="1"/>
          <p:nvPr>
            <p:ph type="title"/>
          </p:nvPr>
        </p:nvSpPr>
        <p:spPr>
          <a:xfrm>
            <a:off x="1018000" y="3002625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225" name="Google Shape;5225;p14"/>
          <p:cNvSpPr txBox="1"/>
          <p:nvPr>
            <p:ph idx="2" type="title"/>
          </p:nvPr>
        </p:nvSpPr>
        <p:spPr>
          <a:xfrm>
            <a:off x="1018000" y="1876775"/>
            <a:ext cx="5611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 b="0" sz="28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4">
    <p:bg>
      <p:bgPr>
        <a:solidFill>
          <a:schemeClr val="dk1"/>
        </a:solidFill>
      </p:bgPr>
    </p:bg>
    <p:spTree>
      <p:nvGrpSpPr>
        <p:cNvPr id="5226" name="Shape 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7" name="Google Shape;5227;p15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5228" name="Google Shape;5228;p15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5229" name="Google Shape;5229;p1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1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31" name="Google Shape;5231;p15"/>
            <p:cNvSpPr/>
            <p:nvPr/>
          </p:nvSpPr>
          <p:spPr>
            <a:xfrm>
              <a:off x="0" y="-2067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15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3" name="Google Shape;5233;p15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5234" name="Google Shape;5234;p1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1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6" name="Google Shape;5236;p15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5237" name="Google Shape;5237;p1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1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9" name="Google Shape;5239;p15"/>
            <p:cNvGrpSpPr/>
            <p:nvPr/>
          </p:nvGrpSpPr>
          <p:grpSpPr>
            <a:xfrm>
              <a:off x="140280" y="1096109"/>
              <a:ext cx="761967" cy="127172"/>
              <a:chOff x="7289565" y="849931"/>
              <a:chExt cx="377585" cy="63019"/>
            </a:xfrm>
          </p:grpSpPr>
          <p:sp>
            <p:nvSpPr>
              <p:cNvPr id="5240" name="Google Shape;5240;p1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1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2" name="Google Shape;5242;p15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5243" name="Google Shape;5243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2" name="Google Shape;5272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8" name="Google Shape;5278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9" name="Google Shape;5279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1" name="Google Shape;5281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2" name="Google Shape;5282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7" name="Google Shape;5307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8" name="Google Shape;5308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9" name="Google Shape;5309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0" name="Google Shape;5310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8" name="Google Shape;5318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9" name="Google Shape;5319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1" name="Google Shape;5321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2" name="Google Shape;5322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3" name="Google Shape;5323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9" name="Google Shape;5329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0" name="Google Shape;5330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7" name="Google Shape;5337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Google Shape;5361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Google Shape;5362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6" name="Google Shape;5366;p15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5367" name="Google Shape;5367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Google Shape;5424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Google Shape;5425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Google Shape;5426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Google Shape;5435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Google Shape;5436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Google Shape;5442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Google Shape;5443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Google Shape;5444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Google Shape;5445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Google Shape;5446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Google Shape;5447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0" name="Google Shape;5450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1" name="Google Shape;5451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Google Shape;5452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Google Shape;5453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4" name="Google Shape;5454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5" name="Google Shape;5455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6" name="Google Shape;5456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7" name="Google Shape;5457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8" name="Google Shape;5458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9" name="Google Shape;5459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0" name="Google Shape;5460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1" name="Google Shape;5461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2" name="Google Shape;5462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Google Shape;5463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4" name="Google Shape;5464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5" name="Google Shape;5465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6" name="Google Shape;5466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Google Shape;5467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Google Shape;5468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9" name="Google Shape;5469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Google Shape;5470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3" name="Google Shape;5473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Google Shape;5474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Google Shape;5477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8" name="Google Shape;5478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9" name="Google Shape;5479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Google Shape;5480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1" name="Google Shape;5481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2" name="Google Shape;5482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5" name="Google Shape;5485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6" name="Google Shape;5486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Google Shape;5487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0" name="Google Shape;5490;p15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5491" name="Google Shape;5491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Google Shape;5497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8" name="Google Shape;5498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Google Shape;5509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Google Shape;5510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Google Shape;5512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Google Shape;5513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Google Shape;5516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7" name="Google Shape;5517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Google Shape;5518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Google Shape;5519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Google Shape;5520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Google Shape;5524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6" name="Google Shape;5526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Google Shape;5527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Google Shape;5534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5" name="Google Shape;5535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6" name="Google Shape;5536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Google Shape;5537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9" name="Google Shape;5539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Google Shape;5540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Google Shape;5541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Google Shape;5542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3" name="Google Shape;5543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4" name="Google Shape;5544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Google Shape;5545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Google Shape;5546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7" name="Google Shape;5547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8" name="Google Shape;5548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Google Shape;5549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0" name="Google Shape;5550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1" name="Google Shape;5551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2" name="Google Shape;5552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3" name="Google Shape;5553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Google Shape;5555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6" name="Google Shape;5556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7" name="Google Shape;5557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8" name="Google Shape;5558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Google Shape;5559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0" name="Google Shape;5560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1" name="Google Shape;5561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2" name="Google Shape;5562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3" name="Google Shape;5563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4" name="Google Shape;5564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5" name="Google Shape;5565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Google Shape;5566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8" name="Google Shape;5568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9" name="Google Shape;5569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0" name="Google Shape;5570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1" name="Google Shape;5571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2" name="Google Shape;5572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3" name="Google Shape;5573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Google Shape;5574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Google Shape;5575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Google Shape;5576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14" name="Google Shape;5614;p15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5615" name="Google Shape;5615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0" name="Google Shape;5630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1" name="Google Shape;5631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3" name="Google Shape;5633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4" name="Google Shape;5634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Google Shape;5635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Google Shape;5638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Google Shape;5639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Google Shape;5642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6" name="Google Shape;5656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Google Shape;5660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Google Shape;5664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Google Shape;5665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9" name="Google Shape;5669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Google Shape;5670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1" name="Google Shape;5671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2" name="Google Shape;5672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3" name="Google Shape;5673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4" name="Google Shape;5674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5" name="Google Shape;5675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6" name="Google Shape;5676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Google Shape;5677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Google Shape;5678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Google Shape;5681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Google Shape;5682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Google Shape;5710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1" name="Google Shape;5711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Google Shape;5714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Google Shape;5715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Google Shape;5716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Google Shape;5717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8" name="Google Shape;5718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0" name="Google Shape;5720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Google Shape;5721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2" name="Google Shape;5722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Google Shape;5723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Google Shape;5726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Google Shape;5727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8" name="Google Shape;5728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Google Shape;5729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Google Shape;5730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4" name="Google Shape;5734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38" name="Google Shape;5738;p15"/>
          <p:cNvSpPr txBox="1"/>
          <p:nvPr>
            <p:ph type="title"/>
          </p:nvPr>
        </p:nvSpPr>
        <p:spPr>
          <a:xfrm>
            <a:off x="976850" y="1223275"/>
            <a:ext cx="3644100" cy="16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4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39" name="Google Shape;5739;p15"/>
          <p:cNvSpPr txBox="1"/>
          <p:nvPr>
            <p:ph idx="1" type="subTitle"/>
          </p:nvPr>
        </p:nvSpPr>
        <p:spPr>
          <a:xfrm>
            <a:off x="976850" y="2836100"/>
            <a:ext cx="34629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4_1">
    <p:bg>
      <p:bgPr>
        <a:solidFill>
          <a:schemeClr val="dk1"/>
        </a:solidFill>
      </p:bgPr>
    </p:bg>
    <p:spTree>
      <p:nvGrpSpPr>
        <p:cNvPr id="5740" name="Shape 5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1" name="Google Shape;5741;p16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5742" name="Google Shape;5742;p16"/>
            <p:cNvSpPr/>
            <p:nvPr/>
          </p:nvSpPr>
          <p:spPr>
            <a:xfrm>
              <a:off x="0" y="360900"/>
              <a:ext cx="9143883" cy="1817724"/>
            </a:xfrm>
            <a:custGeom>
              <a:rect b="b" l="l" r="r" t="t"/>
              <a:pathLst>
                <a:path extrusionOk="0" h="17789" w="112599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16"/>
            <p:cNvSpPr/>
            <p:nvPr/>
          </p:nvSpPr>
          <p:spPr>
            <a:xfrm>
              <a:off x="5976" y="3921300"/>
              <a:ext cx="9143847" cy="1225976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44" name="Google Shape;5744;p16"/>
            <p:cNvGrpSpPr/>
            <p:nvPr/>
          </p:nvGrpSpPr>
          <p:grpSpPr>
            <a:xfrm>
              <a:off x="278090" y="4392614"/>
              <a:ext cx="1567473" cy="122971"/>
              <a:chOff x="6291500" y="380394"/>
              <a:chExt cx="1264805" cy="99218"/>
            </a:xfrm>
          </p:grpSpPr>
          <p:sp>
            <p:nvSpPr>
              <p:cNvPr id="5745" name="Google Shape;5745;p16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16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7" name="Google Shape;5747;p16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5748" name="Google Shape;5748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Google Shape;5752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Google Shape;5753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Google Shape;5755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Google Shape;5763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Google Shape;5766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Google Shape;5767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Google Shape;5770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Google Shape;5771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Google Shape;5774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Google Shape;5778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Google Shape;5793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Google Shape;5794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Google Shape;5795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Google Shape;5801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2" name="Google Shape;5802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3" name="Google Shape;5803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Google Shape;5804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Google Shape;5805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6" name="Google Shape;5806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7" name="Google Shape;5807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Google Shape;5809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0" name="Google Shape;5810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Google Shape;5813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Google Shape;5814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Google Shape;5816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7" name="Google Shape;5817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8" name="Google Shape;5818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Google Shape;5824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Google Shape;5825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Google Shape;5827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Google Shape;5867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1" name="Google Shape;5871;p16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5872" name="Google Shape;5872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7" name="Google Shape;5887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8" name="Google Shape;5888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5" name="Google Shape;5925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6" name="Google Shape;5926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3" name="Google Shape;5933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4" name="Google Shape;5934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5" name="Google Shape;5935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6" name="Google Shape;5936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8" name="Google Shape;5938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9" name="Google Shape;5939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0" name="Google Shape;5940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1" name="Google Shape;5941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2" name="Google Shape;5942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3" name="Google Shape;5943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1" name="Google Shape;5951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2" name="Google Shape;5952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5" name="Google Shape;5955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6" name="Google Shape;5956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9" name="Google Shape;5959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3" name="Google Shape;5963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8" name="Google Shape;5968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9" name="Google Shape;5969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0" name="Google Shape;5970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1" name="Google Shape;5971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2" name="Google Shape;5972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3" name="Google Shape;5973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5" name="Google Shape;5975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6" name="Google Shape;5976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7" name="Google Shape;5977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8" name="Google Shape;5978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9" name="Google Shape;5979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0" name="Google Shape;5980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2" name="Google Shape;5982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3" name="Google Shape;5983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4" name="Google Shape;5984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5" name="Google Shape;5985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6" name="Google Shape;5986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8" name="Google Shape;5988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9" name="Google Shape;5989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0" name="Google Shape;5990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1" name="Google Shape;5991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2" name="Google Shape;5992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3" name="Google Shape;5993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5" name="Google Shape;5995;p16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5996" name="Google Shape;5996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2" name="Google Shape;6012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3" name="Google Shape;6013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4" name="Google Shape;6014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6" name="Google Shape;6016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7" name="Google Shape;6017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9" name="Google Shape;6019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0" name="Google Shape;6020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2" name="Google Shape;6022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3" name="Google Shape;6023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4" name="Google Shape;6024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5" name="Google Shape;6025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6" name="Google Shape;6026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7" name="Google Shape;6027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8" name="Google Shape;6028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9" name="Google Shape;6029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0" name="Google Shape;6030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2" name="Google Shape;6032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3" name="Google Shape;6033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4" name="Google Shape;6034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5" name="Google Shape;6035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6" name="Google Shape;6036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7" name="Google Shape;6037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8" name="Google Shape;6038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9" name="Google Shape;6039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0" name="Google Shape;6040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1" name="Google Shape;6041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4" name="Google Shape;6044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5" name="Google Shape;6045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6" name="Google Shape;6046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7" name="Google Shape;6047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1" name="Google Shape;6051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2" name="Google Shape;6052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7" name="Google Shape;6057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8" name="Google Shape;6058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9" name="Google Shape;6059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0" name="Google Shape;6060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2" name="Google Shape;6062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3" name="Google Shape;6063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4" name="Google Shape;6064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5" name="Google Shape;6065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6" name="Google Shape;6066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7" name="Google Shape;6067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8" name="Google Shape;6068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9" name="Google Shape;6069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0" name="Google Shape;6070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1" name="Google Shape;6071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2" name="Google Shape;6072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3" name="Google Shape;6073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4" name="Google Shape;6074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5" name="Google Shape;6075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6" name="Google Shape;6076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7" name="Google Shape;6077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8" name="Google Shape;6078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9" name="Google Shape;6079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1" name="Google Shape;6081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2" name="Google Shape;6082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3" name="Google Shape;6083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4" name="Google Shape;6084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5" name="Google Shape;6085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6" name="Google Shape;6086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7" name="Google Shape;6087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8" name="Google Shape;6088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9" name="Google Shape;6089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0" name="Google Shape;6090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1" name="Google Shape;6091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2" name="Google Shape;6092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3" name="Google Shape;6093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4" name="Google Shape;6094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5" name="Google Shape;6095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6" name="Google Shape;6096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7" name="Google Shape;6097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8" name="Google Shape;6098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9" name="Google Shape;6099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0" name="Google Shape;6100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1" name="Google Shape;6101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2" name="Google Shape;6102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3" name="Google Shape;6103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4" name="Google Shape;6104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5" name="Google Shape;6105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6" name="Google Shape;6106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7" name="Google Shape;6107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8" name="Google Shape;6108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9" name="Google Shape;6109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0" name="Google Shape;6110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1" name="Google Shape;6111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2" name="Google Shape;6112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3" name="Google Shape;6113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4" name="Google Shape;6114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5" name="Google Shape;6115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6" name="Google Shape;6116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7" name="Google Shape;6117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8" name="Google Shape;6118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9" name="Google Shape;6119;p16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6120" name="Google Shape;6120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1" name="Google Shape;6121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2" name="Google Shape;6122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3" name="Google Shape;6123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4" name="Google Shape;6124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5" name="Google Shape;6125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6" name="Google Shape;6126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7" name="Google Shape;6127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8" name="Google Shape;6128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9" name="Google Shape;6129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0" name="Google Shape;6130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1" name="Google Shape;6131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2" name="Google Shape;6132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3" name="Google Shape;6133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4" name="Google Shape;6134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5" name="Google Shape;6135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6" name="Google Shape;6136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7" name="Google Shape;6137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8" name="Google Shape;6138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9" name="Google Shape;6139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0" name="Google Shape;6140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1" name="Google Shape;6141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2" name="Google Shape;6142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3" name="Google Shape;6143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4" name="Google Shape;6144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5" name="Google Shape;6145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6" name="Google Shape;6146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7" name="Google Shape;6147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8" name="Google Shape;6148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9" name="Google Shape;6149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0" name="Google Shape;6150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1" name="Google Shape;6151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2" name="Google Shape;6152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3" name="Google Shape;6153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4" name="Google Shape;6154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5" name="Google Shape;6155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6" name="Google Shape;6156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7" name="Google Shape;6157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8" name="Google Shape;6158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9" name="Google Shape;6159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0" name="Google Shape;6160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1" name="Google Shape;6161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2" name="Google Shape;6162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3" name="Google Shape;6163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4" name="Google Shape;6164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5" name="Google Shape;6165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6" name="Google Shape;6166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7" name="Google Shape;6167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8" name="Google Shape;6168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9" name="Google Shape;6169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0" name="Google Shape;6170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1" name="Google Shape;6171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2" name="Google Shape;6172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3" name="Google Shape;6173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4" name="Google Shape;6174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5" name="Google Shape;6175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6" name="Google Shape;6176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7" name="Google Shape;6177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8" name="Google Shape;6178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9" name="Google Shape;6179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0" name="Google Shape;6180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1" name="Google Shape;6181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2" name="Google Shape;6182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3" name="Google Shape;6183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4" name="Google Shape;6184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5" name="Google Shape;6185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6" name="Google Shape;6186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7" name="Google Shape;6187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8" name="Google Shape;6188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9" name="Google Shape;6189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0" name="Google Shape;6190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1" name="Google Shape;6191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2" name="Google Shape;6192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3" name="Google Shape;6193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4" name="Google Shape;6194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5" name="Google Shape;6195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6" name="Google Shape;6196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7" name="Google Shape;6197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8" name="Google Shape;6198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9" name="Google Shape;6199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0" name="Google Shape;6200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1" name="Google Shape;6201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2" name="Google Shape;6202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3" name="Google Shape;6203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4" name="Google Shape;6204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5" name="Google Shape;6205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6" name="Google Shape;6206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7" name="Google Shape;6207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8" name="Google Shape;6208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9" name="Google Shape;6209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0" name="Google Shape;6210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1" name="Google Shape;6211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2" name="Google Shape;6212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3" name="Google Shape;6213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4" name="Google Shape;6214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5" name="Google Shape;6215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6" name="Google Shape;6216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7" name="Google Shape;6217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8" name="Google Shape;6218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9" name="Google Shape;6219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0" name="Google Shape;6220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1" name="Google Shape;6221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2" name="Google Shape;6222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3" name="Google Shape;6223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4" name="Google Shape;6224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5" name="Google Shape;6225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6" name="Google Shape;6226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7" name="Google Shape;6227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8" name="Google Shape;6228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9" name="Google Shape;6229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0" name="Google Shape;6230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1" name="Google Shape;6231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2" name="Google Shape;6232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3" name="Google Shape;6233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4" name="Google Shape;6234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5" name="Google Shape;6235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6" name="Google Shape;6236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7" name="Google Shape;6237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8" name="Google Shape;6238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9" name="Google Shape;6239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0" name="Google Shape;6240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1" name="Google Shape;6241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2" name="Google Shape;6242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43" name="Google Shape;6243;p16"/>
          <p:cNvSpPr txBox="1"/>
          <p:nvPr>
            <p:ph type="title"/>
          </p:nvPr>
        </p:nvSpPr>
        <p:spPr>
          <a:xfrm>
            <a:off x="2415325" y="2108025"/>
            <a:ext cx="43134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44" name="Google Shape;6244;p16"/>
          <p:cNvSpPr txBox="1"/>
          <p:nvPr>
            <p:ph idx="1" type="subTitle"/>
          </p:nvPr>
        </p:nvSpPr>
        <p:spPr>
          <a:xfrm>
            <a:off x="2641575" y="3172800"/>
            <a:ext cx="36795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45" name="Google Shape;6245;p16"/>
          <p:cNvSpPr txBox="1"/>
          <p:nvPr>
            <p:ph idx="2" type="subTitle"/>
          </p:nvPr>
        </p:nvSpPr>
        <p:spPr>
          <a:xfrm>
            <a:off x="2749950" y="1673072"/>
            <a:ext cx="34629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0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0">
    <p:bg>
      <p:bgPr>
        <a:solidFill>
          <a:schemeClr val="dk1"/>
        </a:solidFill>
      </p:bgPr>
    </p:bg>
    <p:spTree>
      <p:nvGrpSpPr>
        <p:cNvPr id="6246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7" name="Google Shape;6247;p17"/>
          <p:cNvGrpSpPr/>
          <p:nvPr/>
        </p:nvGrpSpPr>
        <p:grpSpPr>
          <a:xfrm>
            <a:off x="-546082" y="-1478475"/>
            <a:ext cx="10681850" cy="9541473"/>
            <a:chOff x="-546082" y="-1478475"/>
            <a:chExt cx="10681850" cy="9541473"/>
          </a:xfrm>
        </p:grpSpPr>
        <p:sp>
          <p:nvSpPr>
            <p:cNvPr id="6248" name="Google Shape;6248;p17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17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0" name="Google Shape;6250;p17"/>
            <p:cNvGrpSpPr/>
            <p:nvPr/>
          </p:nvGrpSpPr>
          <p:grpSpPr>
            <a:xfrm flipH="1">
              <a:off x="-419045" y="2698675"/>
              <a:ext cx="3916575" cy="3378125"/>
              <a:chOff x="780450" y="1002925"/>
              <a:chExt cx="3916575" cy="3378125"/>
            </a:xfrm>
          </p:grpSpPr>
          <p:sp>
            <p:nvSpPr>
              <p:cNvPr id="6251" name="Google Shape;6251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2" name="Google Shape;6252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3" name="Google Shape;6253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4" name="Google Shape;6254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6" name="Google Shape;6256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7" name="Google Shape;6257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2" name="Google Shape;6262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3" name="Google Shape;6263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4" name="Google Shape;6264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0" name="Google Shape;6270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1" name="Google Shape;6271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2" name="Google Shape;6272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3" name="Google Shape;6273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4" name="Google Shape;6274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5" name="Google Shape;6275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6" name="Google Shape;6276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7" name="Google Shape;6277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8" name="Google Shape;6278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9" name="Google Shape;6279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0" name="Google Shape;6280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1" name="Google Shape;6281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2" name="Google Shape;6282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3" name="Google Shape;6283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4" name="Google Shape;6284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5" name="Google Shape;6285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6" name="Google Shape;6286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7" name="Google Shape;6287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8" name="Google Shape;6288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9" name="Google Shape;6289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0" name="Google Shape;6290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1" name="Google Shape;6291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2" name="Google Shape;6292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3" name="Google Shape;6293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4" name="Google Shape;6294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5" name="Google Shape;6295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0" name="Google Shape;6300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1" name="Google Shape;6301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5" name="Google Shape;6305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6" name="Google Shape;6306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7" name="Google Shape;6307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6" name="Google Shape;6316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7" name="Google Shape;6317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2" name="Google Shape;6332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3" name="Google Shape;6333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4" name="Google Shape;6334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7" name="Google Shape;6337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8" name="Google Shape;6338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9" name="Google Shape;6339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0" name="Google Shape;6340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1" name="Google Shape;6341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2" name="Google Shape;6342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4" name="Google Shape;6344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5" name="Google Shape;6345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6" name="Google Shape;6346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8" name="Google Shape;6348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9" name="Google Shape;6349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0" name="Google Shape;6350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2" name="Google Shape;6352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3" name="Google Shape;6353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6" name="Google Shape;6356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7" name="Google Shape;6357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8" name="Google Shape;6358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0" name="Google Shape;6360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1" name="Google Shape;6361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3" name="Google Shape;6363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4" name="Google Shape;6364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5" name="Google Shape;6365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6" name="Google Shape;6366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7" name="Google Shape;6367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8" name="Google Shape;6368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9" name="Google Shape;6369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0" name="Google Shape;6370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1" name="Google Shape;6371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2" name="Google Shape;6372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3" name="Google Shape;6373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4" name="Google Shape;6374;p17"/>
            <p:cNvGrpSpPr/>
            <p:nvPr/>
          </p:nvGrpSpPr>
          <p:grpSpPr>
            <a:xfrm flipH="1">
              <a:off x="-546082" y="-486300"/>
              <a:ext cx="3916575" cy="3378125"/>
              <a:chOff x="780450" y="1002925"/>
              <a:chExt cx="3916575" cy="3378125"/>
            </a:xfrm>
          </p:grpSpPr>
          <p:sp>
            <p:nvSpPr>
              <p:cNvPr id="6375" name="Google Shape;6375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6" name="Google Shape;6376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7" name="Google Shape;6377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8" name="Google Shape;6378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9" name="Google Shape;6379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0" name="Google Shape;6380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1" name="Google Shape;6381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2" name="Google Shape;6382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3" name="Google Shape;6383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5" name="Google Shape;6385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6" name="Google Shape;6386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7" name="Google Shape;6387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8" name="Google Shape;6388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9" name="Google Shape;6389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0" name="Google Shape;6390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2" name="Google Shape;6392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3" name="Google Shape;6393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4" name="Google Shape;6394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5" name="Google Shape;6395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6" name="Google Shape;6396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7" name="Google Shape;6397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8" name="Google Shape;6398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9" name="Google Shape;6399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0" name="Google Shape;6400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1" name="Google Shape;6401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2" name="Google Shape;6402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3" name="Google Shape;6403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4" name="Google Shape;6404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5" name="Google Shape;6405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6" name="Google Shape;6406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7" name="Google Shape;6407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8" name="Google Shape;6408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9" name="Google Shape;6409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0" name="Google Shape;6410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1" name="Google Shape;6411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2" name="Google Shape;6412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3" name="Google Shape;6413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4" name="Google Shape;6414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5" name="Google Shape;6415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6" name="Google Shape;6416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7" name="Google Shape;6417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8" name="Google Shape;6418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9" name="Google Shape;6419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0" name="Google Shape;6420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1" name="Google Shape;6421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2" name="Google Shape;6422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3" name="Google Shape;6423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4" name="Google Shape;6424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5" name="Google Shape;6425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6" name="Google Shape;6426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7" name="Google Shape;6427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8" name="Google Shape;6428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9" name="Google Shape;6429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0" name="Google Shape;6430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1" name="Google Shape;6431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2" name="Google Shape;6432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3" name="Google Shape;6433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4" name="Google Shape;6434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5" name="Google Shape;6435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6" name="Google Shape;6436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7" name="Google Shape;6437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8" name="Google Shape;6438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9" name="Google Shape;6439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0" name="Google Shape;6440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1" name="Google Shape;6441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2" name="Google Shape;6442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3" name="Google Shape;6443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4" name="Google Shape;6444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5" name="Google Shape;6445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6" name="Google Shape;6446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7" name="Google Shape;6447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8" name="Google Shape;6448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9" name="Google Shape;6449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0" name="Google Shape;6450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1" name="Google Shape;6451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2" name="Google Shape;6452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3" name="Google Shape;6453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4" name="Google Shape;6454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5" name="Google Shape;6455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6" name="Google Shape;6456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7" name="Google Shape;6457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8" name="Google Shape;6458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9" name="Google Shape;6459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1" name="Google Shape;6461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2" name="Google Shape;6462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3" name="Google Shape;6463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4" name="Google Shape;6464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5" name="Google Shape;6465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6" name="Google Shape;6466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7" name="Google Shape;6467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8" name="Google Shape;6468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9" name="Google Shape;6469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0" name="Google Shape;6470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1" name="Google Shape;6471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2" name="Google Shape;6472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3" name="Google Shape;6473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4" name="Google Shape;6474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5" name="Google Shape;6475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6" name="Google Shape;6476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7" name="Google Shape;6477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8" name="Google Shape;6478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9" name="Google Shape;6479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0" name="Google Shape;6480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1" name="Google Shape;6481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2" name="Google Shape;6482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3" name="Google Shape;6483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4" name="Google Shape;6484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5" name="Google Shape;6485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6" name="Google Shape;6486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7" name="Google Shape;6487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8" name="Google Shape;6488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9" name="Google Shape;6489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0" name="Google Shape;6490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1" name="Google Shape;6491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2" name="Google Shape;6492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3" name="Google Shape;6493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4" name="Google Shape;6494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5" name="Google Shape;6495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6" name="Google Shape;6496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7" name="Google Shape;6497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8" name="Google Shape;6498;p17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6499" name="Google Shape;6499;p17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17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1" name="Google Shape;6501;p17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6502" name="Google Shape;6502;p17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3" name="Google Shape;6503;p17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4" name="Google Shape;6504;p17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6505" name="Google Shape;6505;p17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17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7" name="Google Shape;6507;p17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6508" name="Google Shape;6508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9" name="Google Shape;6509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0" name="Google Shape;6510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1" name="Google Shape;6511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2" name="Google Shape;6512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3" name="Google Shape;6513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4" name="Google Shape;6514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5" name="Google Shape;6515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6" name="Google Shape;6516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7" name="Google Shape;6517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8" name="Google Shape;6518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9" name="Google Shape;6519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0" name="Google Shape;6520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1" name="Google Shape;6521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2" name="Google Shape;6522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3" name="Google Shape;6523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4" name="Google Shape;6524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5" name="Google Shape;6525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6" name="Google Shape;6526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7" name="Google Shape;6527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8" name="Google Shape;6528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9" name="Google Shape;6529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0" name="Google Shape;6530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1" name="Google Shape;6531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2" name="Google Shape;6532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3" name="Google Shape;6533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4" name="Google Shape;6534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5" name="Google Shape;6535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6" name="Google Shape;6536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6" name="Google Shape;6556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7" name="Google Shape;6557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8" name="Google Shape;6558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9" name="Google Shape;6559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0" name="Google Shape;6560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1" name="Google Shape;6561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2" name="Google Shape;6562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3" name="Google Shape;6563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4" name="Google Shape;6564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5" name="Google Shape;6565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6" name="Google Shape;6566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7" name="Google Shape;6567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8" name="Google Shape;6568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9" name="Google Shape;6569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0" name="Google Shape;6570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1" name="Google Shape;6571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2" name="Google Shape;6572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3" name="Google Shape;6573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4" name="Google Shape;6574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5" name="Google Shape;6575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6" name="Google Shape;6576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7" name="Google Shape;6577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8" name="Google Shape;6578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9" name="Google Shape;6579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0" name="Google Shape;6580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1" name="Google Shape;6581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2" name="Google Shape;6582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3" name="Google Shape;6583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4" name="Google Shape;6584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5" name="Google Shape;6585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6" name="Google Shape;6586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7" name="Google Shape;6587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8" name="Google Shape;6588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9" name="Google Shape;6589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0" name="Google Shape;6590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1" name="Google Shape;6591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2" name="Google Shape;6592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3" name="Google Shape;6593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4" name="Google Shape;6594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5" name="Google Shape;6595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6" name="Google Shape;6596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7" name="Google Shape;6597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8" name="Google Shape;6598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9" name="Google Shape;6599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0" name="Google Shape;6600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1" name="Google Shape;6601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2" name="Google Shape;6602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3" name="Google Shape;6603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4" name="Google Shape;6604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5" name="Google Shape;6605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6" name="Google Shape;6606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7" name="Google Shape;6607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8" name="Google Shape;6608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9" name="Google Shape;6609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0" name="Google Shape;6610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1" name="Google Shape;6611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2" name="Google Shape;6612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3" name="Google Shape;6613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4" name="Google Shape;6614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5" name="Google Shape;6615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6" name="Google Shape;6616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7" name="Google Shape;6617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8" name="Google Shape;6618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9" name="Google Shape;6619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0" name="Google Shape;6620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1" name="Google Shape;6621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2" name="Google Shape;6622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3" name="Google Shape;6623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4" name="Google Shape;6624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5" name="Google Shape;6625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6" name="Google Shape;6626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7" name="Google Shape;6627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8" name="Google Shape;6628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9" name="Google Shape;6629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0" name="Google Shape;6630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1" name="Google Shape;6631;p17"/>
            <p:cNvGrpSpPr/>
            <p:nvPr/>
          </p:nvGrpSpPr>
          <p:grpSpPr>
            <a:xfrm>
              <a:off x="4414665" y="3715013"/>
              <a:ext cx="5041024" cy="4347985"/>
              <a:chOff x="780450" y="1002925"/>
              <a:chExt cx="3916575" cy="3378125"/>
            </a:xfrm>
          </p:grpSpPr>
          <p:sp>
            <p:nvSpPr>
              <p:cNvPr id="6632" name="Google Shape;6632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3" name="Google Shape;6633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4" name="Google Shape;6634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5" name="Google Shape;6635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6" name="Google Shape;6636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7" name="Google Shape;6637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8" name="Google Shape;6638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9" name="Google Shape;6639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0" name="Google Shape;6640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1" name="Google Shape;6641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2" name="Google Shape;6642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3" name="Google Shape;6643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4" name="Google Shape;6644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5" name="Google Shape;6645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6" name="Google Shape;6646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7" name="Google Shape;6647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8" name="Google Shape;6648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9" name="Google Shape;6649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0" name="Google Shape;6650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1" name="Google Shape;6651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2" name="Google Shape;6652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3" name="Google Shape;6653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4" name="Google Shape;6654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5" name="Google Shape;6655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6" name="Google Shape;6656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7" name="Google Shape;6657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8" name="Google Shape;6658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9" name="Google Shape;6659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0" name="Google Shape;6660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1" name="Google Shape;6661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2" name="Google Shape;6662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3" name="Google Shape;6663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4" name="Google Shape;6664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5" name="Google Shape;6665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6" name="Google Shape;6666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7" name="Google Shape;6667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8" name="Google Shape;6668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9" name="Google Shape;6669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0" name="Google Shape;6670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1" name="Google Shape;6671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2" name="Google Shape;6672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3" name="Google Shape;6673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4" name="Google Shape;6674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5" name="Google Shape;6675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6" name="Google Shape;6676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7" name="Google Shape;6677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8" name="Google Shape;6678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9" name="Google Shape;6679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0" name="Google Shape;6680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1" name="Google Shape;6681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2" name="Google Shape;6682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3" name="Google Shape;6683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4" name="Google Shape;6684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5" name="Google Shape;6685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6" name="Google Shape;6686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7" name="Google Shape;6687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8" name="Google Shape;6688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9" name="Google Shape;6689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0" name="Google Shape;6690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1" name="Google Shape;6691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2" name="Google Shape;6692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3" name="Google Shape;6693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4" name="Google Shape;6694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5" name="Google Shape;6695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6" name="Google Shape;6696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7" name="Google Shape;6697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8" name="Google Shape;6698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9" name="Google Shape;6699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0" name="Google Shape;6700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1" name="Google Shape;6701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2" name="Google Shape;6702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3" name="Google Shape;6703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4" name="Google Shape;6704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5" name="Google Shape;6705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6" name="Google Shape;6706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7" name="Google Shape;6707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8" name="Google Shape;6708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9" name="Google Shape;6709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0" name="Google Shape;6710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1" name="Google Shape;6711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2" name="Google Shape;6712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3" name="Google Shape;6713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4" name="Google Shape;6714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5" name="Google Shape;6715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6" name="Google Shape;6716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7" name="Google Shape;6717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8" name="Google Shape;6718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9" name="Google Shape;6719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0" name="Google Shape;6720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1" name="Google Shape;6721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2" name="Google Shape;6722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3" name="Google Shape;6723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4" name="Google Shape;6724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5" name="Google Shape;6725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6" name="Google Shape;6726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7" name="Google Shape;6727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8" name="Google Shape;6728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9" name="Google Shape;6729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0" name="Google Shape;6730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1" name="Google Shape;6731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2" name="Google Shape;6732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3" name="Google Shape;6733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4" name="Google Shape;6734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5" name="Google Shape;6735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6" name="Google Shape;6736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7" name="Google Shape;6737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8" name="Google Shape;6738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9" name="Google Shape;6739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0" name="Google Shape;6740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1" name="Google Shape;6741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2" name="Google Shape;6742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3" name="Google Shape;6743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4" name="Google Shape;6744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5" name="Google Shape;6745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6" name="Google Shape;6746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7" name="Google Shape;6747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8" name="Google Shape;6748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9" name="Google Shape;6749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0" name="Google Shape;6750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1" name="Google Shape;6751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2" name="Google Shape;6752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3" name="Google Shape;6753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4" name="Google Shape;6754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55" name="Google Shape;6755;p17"/>
          <p:cNvSpPr txBox="1"/>
          <p:nvPr>
            <p:ph type="title"/>
          </p:nvPr>
        </p:nvSpPr>
        <p:spPr>
          <a:xfrm>
            <a:off x="5005550" y="1302150"/>
            <a:ext cx="29871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56" name="Google Shape;6756;p17"/>
          <p:cNvSpPr txBox="1"/>
          <p:nvPr>
            <p:ph idx="1" type="subTitle"/>
          </p:nvPr>
        </p:nvSpPr>
        <p:spPr>
          <a:xfrm>
            <a:off x="4157775" y="1905450"/>
            <a:ext cx="3835200" cy="19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solidFill>
          <a:schemeClr val="dk1"/>
        </a:solidFill>
      </p:bgPr>
    </p:bg>
    <p:spTree>
      <p:nvGrpSpPr>
        <p:cNvPr id="6757" name="Shape 6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" name="Google Shape;6758;p18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6759" name="Google Shape;6759;p18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6760" name="Google Shape;6760;p18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18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62" name="Google Shape;6762;p18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18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4" name="Google Shape;6764;p18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6765" name="Google Shape;6765;p1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1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1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1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9" name="Google Shape;6769;p1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0" name="Google Shape;6770;p1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1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1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1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1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5" name="Google Shape;6775;p1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6" name="Google Shape;6776;p1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7" name="Google Shape;6777;p1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8" name="Google Shape;6778;p1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9" name="Google Shape;6779;p1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1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1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1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3" name="Google Shape;6783;p1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4" name="Google Shape;6784;p1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5" name="Google Shape;6785;p1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6" name="Google Shape;6786;p1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7" name="Google Shape;6787;p1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8" name="Google Shape;6788;p1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9" name="Google Shape;6789;p1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0" name="Google Shape;6790;p1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1" name="Google Shape;6791;p1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2" name="Google Shape;6792;p1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3" name="Google Shape;6793;p1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4" name="Google Shape;6794;p1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5" name="Google Shape;6795;p1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6" name="Google Shape;6796;p1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7" name="Google Shape;6797;p1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8" name="Google Shape;6798;p1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9" name="Google Shape;6799;p1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0" name="Google Shape;6800;p1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1" name="Google Shape;6801;p1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2" name="Google Shape;6802;p1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3" name="Google Shape;6803;p1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4" name="Google Shape;6804;p1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5" name="Google Shape;6805;p1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6" name="Google Shape;6806;p1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7" name="Google Shape;6807;p1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8" name="Google Shape;6808;p1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9" name="Google Shape;6809;p1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0" name="Google Shape;6810;p1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1" name="Google Shape;6811;p1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2" name="Google Shape;6812;p1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3" name="Google Shape;6813;p1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4" name="Google Shape;6814;p1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5" name="Google Shape;6815;p1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6" name="Google Shape;6816;p1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7" name="Google Shape;6817;p1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8" name="Google Shape;6818;p1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9" name="Google Shape;6819;p1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0" name="Google Shape;6820;p1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1" name="Google Shape;6821;p1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2" name="Google Shape;6822;p1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3" name="Google Shape;6823;p1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4" name="Google Shape;6824;p1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5" name="Google Shape;6825;p1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6" name="Google Shape;6826;p1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7" name="Google Shape;6827;p1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1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9" name="Google Shape;6829;p1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0" name="Google Shape;6830;p1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1" name="Google Shape;6831;p1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2" name="Google Shape;6832;p1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3" name="Google Shape;6833;p1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4" name="Google Shape;6834;p1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5" name="Google Shape;6835;p1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6" name="Google Shape;6836;p1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7" name="Google Shape;6837;p1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8" name="Google Shape;6838;p1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9" name="Google Shape;6839;p1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0" name="Google Shape;6840;p1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1" name="Google Shape;6841;p1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2" name="Google Shape;6842;p1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3" name="Google Shape;6843;p1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4" name="Google Shape;6844;p1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5" name="Google Shape;6845;p1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6" name="Google Shape;6846;p1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7" name="Google Shape;6847;p1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8" name="Google Shape;6848;p1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9" name="Google Shape;6849;p1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0" name="Google Shape;6850;p1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1" name="Google Shape;6851;p1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2" name="Google Shape;6852;p1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3" name="Google Shape;6853;p1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4" name="Google Shape;6854;p1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5" name="Google Shape;6855;p1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6" name="Google Shape;6856;p1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7" name="Google Shape;6857;p1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8" name="Google Shape;6858;p1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9" name="Google Shape;6859;p1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0" name="Google Shape;6860;p1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1" name="Google Shape;6861;p1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2" name="Google Shape;6862;p1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3" name="Google Shape;6863;p1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4" name="Google Shape;6864;p1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5" name="Google Shape;6865;p1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6" name="Google Shape;6866;p1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7" name="Google Shape;6867;p1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8" name="Google Shape;6868;p1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9" name="Google Shape;6869;p1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0" name="Google Shape;6870;p1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1" name="Google Shape;6871;p1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2" name="Google Shape;6872;p1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3" name="Google Shape;6873;p1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4" name="Google Shape;6874;p1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5" name="Google Shape;6875;p1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6" name="Google Shape;6876;p1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7" name="Google Shape;6877;p1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8" name="Google Shape;6878;p1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9" name="Google Shape;6879;p1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0" name="Google Shape;6880;p1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1" name="Google Shape;6881;p1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2" name="Google Shape;6882;p1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3" name="Google Shape;6883;p1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4" name="Google Shape;6884;p1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5" name="Google Shape;6885;p1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6" name="Google Shape;6886;p1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7" name="Google Shape;6887;p1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8" name="Google Shape;6888;p18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6889" name="Google Shape;6889;p1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0" name="Google Shape;6890;p1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1" name="Google Shape;6891;p1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2" name="Google Shape;6892;p1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3" name="Google Shape;6893;p1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4" name="Google Shape;6894;p1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5" name="Google Shape;6895;p1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6" name="Google Shape;6896;p1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7" name="Google Shape;6897;p1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8" name="Google Shape;6898;p1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1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0" name="Google Shape;6900;p1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1" name="Google Shape;6901;p1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2" name="Google Shape;6902;p1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3" name="Google Shape;6903;p1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4" name="Google Shape;6904;p1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1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6" name="Google Shape;6906;p1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7" name="Google Shape;6907;p1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8" name="Google Shape;6908;p1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9" name="Google Shape;6909;p1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1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1" name="Google Shape;6911;p1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2" name="Google Shape;6912;p1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3" name="Google Shape;6913;p1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4" name="Google Shape;6914;p1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5" name="Google Shape;6915;p1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6" name="Google Shape;6916;p1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7" name="Google Shape;6917;p1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8" name="Google Shape;6918;p1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9" name="Google Shape;6919;p1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0" name="Google Shape;6920;p1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1" name="Google Shape;6921;p1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2" name="Google Shape;6922;p1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3" name="Google Shape;6923;p1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4" name="Google Shape;6924;p1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5" name="Google Shape;6925;p1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6" name="Google Shape;6926;p1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7" name="Google Shape;6927;p1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1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9" name="Google Shape;6929;p1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0" name="Google Shape;6930;p1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1" name="Google Shape;6931;p1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2" name="Google Shape;6932;p1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3" name="Google Shape;6933;p1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4" name="Google Shape;6934;p1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5" name="Google Shape;6935;p1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6" name="Google Shape;6936;p1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7" name="Google Shape;6937;p1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8" name="Google Shape;6938;p1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1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0" name="Google Shape;6940;p1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1" name="Google Shape;6941;p1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2" name="Google Shape;6942;p1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3" name="Google Shape;6943;p1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4" name="Google Shape;6944;p1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1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1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7" name="Google Shape;6947;p1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8" name="Google Shape;6948;p1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1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0" name="Google Shape;6950;p1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1" name="Google Shape;6951;p1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1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3" name="Google Shape;6953;p1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4" name="Google Shape;6954;p1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5" name="Google Shape;6955;p1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6" name="Google Shape;6956;p1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7" name="Google Shape;6957;p1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8" name="Google Shape;6958;p1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9" name="Google Shape;6959;p1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0" name="Google Shape;6960;p1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1" name="Google Shape;6961;p1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2" name="Google Shape;6962;p1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3" name="Google Shape;6963;p1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4" name="Google Shape;6964;p1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5" name="Google Shape;6965;p1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6" name="Google Shape;6966;p1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7" name="Google Shape;6967;p1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8" name="Google Shape;6968;p1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9" name="Google Shape;6969;p1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0" name="Google Shape;6970;p1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1" name="Google Shape;6971;p1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2" name="Google Shape;6972;p1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3" name="Google Shape;6973;p1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4" name="Google Shape;6974;p1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5" name="Google Shape;6975;p1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6" name="Google Shape;6976;p1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7" name="Google Shape;6977;p1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8" name="Google Shape;6978;p1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9" name="Google Shape;6979;p1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0" name="Google Shape;6980;p1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1" name="Google Shape;6981;p1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2" name="Google Shape;6982;p1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3" name="Google Shape;6983;p1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4" name="Google Shape;6984;p1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5" name="Google Shape;6985;p1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6" name="Google Shape;6986;p1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7" name="Google Shape;6987;p1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8" name="Google Shape;6988;p1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9" name="Google Shape;6989;p1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0" name="Google Shape;6990;p1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1" name="Google Shape;6991;p1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2" name="Google Shape;6992;p1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3" name="Google Shape;6993;p1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4" name="Google Shape;6994;p1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5" name="Google Shape;6995;p1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6" name="Google Shape;6996;p1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7" name="Google Shape;6997;p1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8" name="Google Shape;6998;p1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9" name="Google Shape;6999;p1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0" name="Google Shape;7000;p1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1" name="Google Shape;7001;p1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2" name="Google Shape;7002;p1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3" name="Google Shape;7003;p1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4" name="Google Shape;7004;p1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5" name="Google Shape;7005;p1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6" name="Google Shape;7006;p1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7" name="Google Shape;7007;p1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8" name="Google Shape;7008;p1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9" name="Google Shape;7009;p1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0" name="Google Shape;7010;p1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1" name="Google Shape;7011;p1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2" name="Google Shape;7012;p18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7013" name="Google Shape;7013;p1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4" name="Google Shape;7014;p1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5" name="Google Shape;7015;p18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7016" name="Google Shape;7016;p1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7" name="Google Shape;7017;p1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18" name="Google Shape;7018;p18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9" name="Google Shape;7019;p18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solidFill>
          <a:schemeClr val="dk1"/>
        </a:solidFill>
      </p:bgPr>
    </p:bg>
    <p:spTree>
      <p:nvGrpSpPr>
        <p:cNvPr id="7020" name="Shape 7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1" name="Google Shape;7021;p19"/>
          <p:cNvGrpSpPr/>
          <p:nvPr/>
        </p:nvGrpSpPr>
        <p:grpSpPr>
          <a:xfrm>
            <a:off x="-677500" y="-1113375"/>
            <a:ext cx="10449200" cy="7972350"/>
            <a:chOff x="-677500" y="-1113375"/>
            <a:chExt cx="10449200" cy="7972350"/>
          </a:xfrm>
        </p:grpSpPr>
        <p:grpSp>
          <p:nvGrpSpPr>
            <p:cNvPr id="7022" name="Google Shape;7022;p19"/>
            <p:cNvGrpSpPr/>
            <p:nvPr/>
          </p:nvGrpSpPr>
          <p:grpSpPr>
            <a:xfrm>
              <a:off x="-677500" y="-317350"/>
              <a:ext cx="10449200" cy="7176325"/>
              <a:chOff x="-677500" y="-317350"/>
              <a:chExt cx="10449200" cy="7176325"/>
            </a:xfrm>
          </p:grpSpPr>
          <p:sp>
            <p:nvSpPr>
              <p:cNvPr id="7023" name="Google Shape;7023;p19"/>
              <p:cNvSpPr/>
              <p:nvPr/>
            </p:nvSpPr>
            <p:spPr>
              <a:xfrm flipH="1" rot="10800000">
                <a:off x="-37" y="8"/>
                <a:ext cx="9144053" cy="2262267"/>
              </a:xfrm>
              <a:custGeom>
                <a:rect b="b" l="l" r="r" t="t"/>
                <a:pathLst>
                  <a:path extrusionOk="0" h="18434" w="74510">
                    <a:moveTo>
                      <a:pt x="289" y="1"/>
                    </a:moveTo>
                    <a:cubicBezTo>
                      <a:pt x="193" y="1"/>
                      <a:pt x="96" y="1"/>
                      <a:pt x="0" y="3"/>
                    </a:cubicBezTo>
                    <a:lnTo>
                      <a:pt x="96" y="18433"/>
                    </a:lnTo>
                    <a:lnTo>
                      <a:pt x="74510" y="18433"/>
                    </a:lnTo>
                    <a:lnTo>
                      <a:pt x="74510" y="13314"/>
                    </a:lnTo>
                    <a:cubicBezTo>
                      <a:pt x="74081" y="13230"/>
                      <a:pt x="73688" y="13183"/>
                      <a:pt x="73498" y="13159"/>
                    </a:cubicBezTo>
                    <a:cubicBezTo>
                      <a:pt x="72975" y="13079"/>
                      <a:pt x="72448" y="13040"/>
                      <a:pt x="71922" y="13040"/>
                    </a:cubicBezTo>
                    <a:cubicBezTo>
                      <a:pt x="70401" y="13040"/>
                      <a:pt x="68889" y="13370"/>
                      <a:pt x="67509" y="14016"/>
                    </a:cubicBezTo>
                    <a:cubicBezTo>
                      <a:pt x="65025" y="15197"/>
                      <a:pt x="62728" y="17044"/>
                      <a:pt x="60024" y="17044"/>
                    </a:cubicBezTo>
                    <a:cubicBezTo>
                      <a:pt x="59320" y="17044"/>
                      <a:pt x="58588" y="16919"/>
                      <a:pt x="57817" y="16624"/>
                    </a:cubicBezTo>
                    <a:cubicBezTo>
                      <a:pt x="56269" y="16031"/>
                      <a:pt x="54843" y="14871"/>
                      <a:pt x="53109" y="14871"/>
                    </a:cubicBezTo>
                    <a:cubicBezTo>
                      <a:pt x="52962" y="14871"/>
                      <a:pt x="52813" y="14880"/>
                      <a:pt x="52662" y="14897"/>
                    </a:cubicBezTo>
                    <a:cubicBezTo>
                      <a:pt x="51126" y="15076"/>
                      <a:pt x="49864" y="16314"/>
                      <a:pt x="48507" y="16921"/>
                    </a:cubicBezTo>
                    <a:cubicBezTo>
                      <a:pt x="47162" y="17532"/>
                      <a:pt x="45638" y="17787"/>
                      <a:pt x="44077" y="17787"/>
                    </a:cubicBezTo>
                    <a:cubicBezTo>
                      <a:pt x="41435" y="17787"/>
                      <a:pt x="38687" y="17056"/>
                      <a:pt x="36517" y="16076"/>
                    </a:cubicBezTo>
                    <a:cubicBezTo>
                      <a:pt x="34183" y="15016"/>
                      <a:pt x="32516" y="13088"/>
                      <a:pt x="30171" y="11992"/>
                    </a:cubicBezTo>
                    <a:cubicBezTo>
                      <a:pt x="27373" y="10694"/>
                      <a:pt x="24515" y="9313"/>
                      <a:pt x="21432" y="8873"/>
                    </a:cubicBezTo>
                    <a:cubicBezTo>
                      <a:pt x="20876" y="8791"/>
                      <a:pt x="20315" y="8765"/>
                      <a:pt x="19752" y="8765"/>
                    </a:cubicBezTo>
                    <a:cubicBezTo>
                      <a:pt x="18744" y="8765"/>
                      <a:pt x="17731" y="8849"/>
                      <a:pt x="16741" y="8849"/>
                    </a:cubicBezTo>
                    <a:cubicBezTo>
                      <a:pt x="15135" y="8849"/>
                      <a:pt x="13589" y="8628"/>
                      <a:pt x="12216" y="7468"/>
                    </a:cubicBezTo>
                    <a:cubicBezTo>
                      <a:pt x="10478" y="6015"/>
                      <a:pt x="9573" y="3824"/>
                      <a:pt x="7871" y="2324"/>
                    </a:cubicBezTo>
                    <a:cubicBezTo>
                      <a:pt x="5790" y="497"/>
                      <a:pt x="2977" y="1"/>
                      <a:pt x="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4" name="Google Shape;7024;p19"/>
              <p:cNvSpPr/>
              <p:nvPr/>
            </p:nvSpPr>
            <p:spPr>
              <a:xfrm>
                <a:off x="0" y="3842525"/>
                <a:ext cx="9143976" cy="1300970"/>
              </a:xfrm>
              <a:custGeom>
                <a:rect b="b" l="l" r="r" t="t"/>
                <a:pathLst>
                  <a:path extrusionOk="0" h="7347" w="51639">
                    <a:moveTo>
                      <a:pt x="43483" y="0"/>
                    </a:moveTo>
                    <a:cubicBezTo>
                      <a:pt x="39613" y="0"/>
                      <a:pt x="35874" y="989"/>
                      <a:pt x="32922" y="2798"/>
                    </a:cubicBezTo>
                    <a:cubicBezTo>
                      <a:pt x="31183" y="3858"/>
                      <a:pt x="28981" y="4441"/>
                      <a:pt x="26719" y="4441"/>
                    </a:cubicBezTo>
                    <a:lnTo>
                      <a:pt x="18598" y="4441"/>
                    </a:lnTo>
                    <a:cubicBezTo>
                      <a:pt x="18560" y="4441"/>
                      <a:pt x="18522" y="4441"/>
                      <a:pt x="18484" y="4441"/>
                    </a:cubicBezTo>
                    <a:cubicBezTo>
                      <a:pt x="12213" y="4441"/>
                      <a:pt x="5977" y="5418"/>
                      <a:pt x="1" y="7347"/>
                    </a:cubicBezTo>
                    <a:lnTo>
                      <a:pt x="51638" y="7347"/>
                    </a:lnTo>
                    <a:lnTo>
                      <a:pt x="516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25" name="Google Shape;7025;p19"/>
              <p:cNvGrpSpPr/>
              <p:nvPr/>
            </p:nvGrpSpPr>
            <p:grpSpPr>
              <a:xfrm>
                <a:off x="5855125" y="34808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026" name="Google Shape;7026;p1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7" name="Google Shape;7027;p1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8" name="Google Shape;7028;p1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9" name="Google Shape;7029;p1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0" name="Google Shape;7030;p1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1" name="Google Shape;7031;p1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2" name="Google Shape;7032;p1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3" name="Google Shape;7033;p1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4" name="Google Shape;7034;p1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5" name="Google Shape;7035;p1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6" name="Google Shape;7036;p1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7" name="Google Shape;7037;p1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8" name="Google Shape;7038;p1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9" name="Google Shape;7039;p1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0" name="Google Shape;7040;p1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1" name="Google Shape;7041;p1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2" name="Google Shape;7042;p1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3" name="Google Shape;7043;p1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4" name="Google Shape;7044;p1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5" name="Google Shape;7045;p1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6" name="Google Shape;7046;p1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7" name="Google Shape;7047;p1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8" name="Google Shape;7048;p1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9" name="Google Shape;7049;p1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0" name="Google Shape;7050;p1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1" name="Google Shape;7051;p1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2" name="Google Shape;7052;p1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3" name="Google Shape;7053;p1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4" name="Google Shape;7054;p1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5" name="Google Shape;7055;p1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6" name="Google Shape;7056;p1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7" name="Google Shape;7057;p1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8" name="Google Shape;7058;p1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9" name="Google Shape;7059;p1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0" name="Google Shape;7060;p1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1" name="Google Shape;7061;p1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2" name="Google Shape;7062;p1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3" name="Google Shape;7063;p1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4" name="Google Shape;7064;p1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5" name="Google Shape;7065;p1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6" name="Google Shape;7066;p1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7" name="Google Shape;7067;p1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8" name="Google Shape;7068;p1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9" name="Google Shape;7069;p1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0" name="Google Shape;7070;p1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1" name="Google Shape;7071;p1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2" name="Google Shape;7072;p1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3" name="Google Shape;7073;p1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4" name="Google Shape;7074;p1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5" name="Google Shape;7075;p1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6" name="Google Shape;7076;p1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7" name="Google Shape;7077;p1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8" name="Google Shape;7078;p1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9" name="Google Shape;7079;p1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0" name="Google Shape;7080;p1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1" name="Google Shape;7081;p1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2" name="Google Shape;7082;p1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3" name="Google Shape;7083;p1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4" name="Google Shape;7084;p1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5" name="Google Shape;7085;p1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6" name="Google Shape;7086;p1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7" name="Google Shape;7087;p1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8" name="Google Shape;7088;p1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9" name="Google Shape;7089;p1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0" name="Google Shape;7090;p1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1" name="Google Shape;7091;p1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2" name="Google Shape;7092;p1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3" name="Google Shape;7093;p1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4" name="Google Shape;7094;p1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5" name="Google Shape;7095;p1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6" name="Google Shape;7096;p1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7" name="Google Shape;7097;p1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8" name="Google Shape;7098;p1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9" name="Google Shape;7099;p1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0" name="Google Shape;7100;p1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1" name="Google Shape;7101;p1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2" name="Google Shape;7102;p1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3" name="Google Shape;7103;p1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4" name="Google Shape;7104;p1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5" name="Google Shape;7105;p1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6" name="Google Shape;7106;p1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7" name="Google Shape;7107;p1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8" name="Google Shape;7108;p1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9" name="Google Shape;7109;p1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0" name="Google Shape;7110;p1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1" name="Google Shape;7111;p1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2" name="Google Shape;7112;p1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3" name="Google Shape;7113;p1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4" name="Google Shape;7114;p1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5" name="Google Shape;7115;p1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6" name="Google Shape;7116;p1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7" name="Google Shape;7117;p1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8" name="Google Shape;7118;p1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9" name="Google Shape;7119;p1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0" name="Google Shape;7120;p1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1" name="Google Shape;7121;p1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2" name="Google Shape;7122;p1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3" name="Google Shape;7123;p1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4" name="Google Shape;7124;p1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5" name="Google Shape;7125;p1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6" name="Google Shape;7126;p1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7" name="Google Shape;7127;p1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8" name="Google Shape;7128;p1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9" name="Google Shape;7129;p1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0" name="Google Shape;7130;p1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1" name="Google Shape;7131;p1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2" name="Google Shape;7132;p1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3" name="Google Shape;7133;p1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4" name="Google Shape;7134;p1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5" name="Google Shape;7135;p1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6" name="Google Shape;7136;p1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7" name="Google Shape;7137;p1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8" name="Google Shape;7138;p1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9" name="Google Shape;7139;p1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0" name="Google Shape;7140;p1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1" name="Google Shape;7141;p1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2" name="Google Shape;7142;p1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3" name="Google Shape;7143;p1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4" name="Google Shape;7144;p1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5" name="Google Shape;7145;p1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6" name="Google Shape;7146;p1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7" name="Google Shape;7147;p1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8" name="Google Shape;7148;p1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49" name="Google Shape;7149;p19"/>
              <p:cNvGrpSpPr/>
              <p:nvPr/>
            </p:nvGrpSpPr>
            <p:grpSpPr>
              <a:xfrm>
                <a:off x="-677500" y="-3173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150" name="Google Shape;7150;p1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1" name="Google Shape;7151;p1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2" name="Google Shape;7152;p1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3" name="Google Shape;7153;p1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4" name="Google Shape;7154;p1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5" name="Google Shape;7155;p1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6" name="Google Shape;7156;p1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7" name="Google Shape;7157;p1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8" name="Google Shape;7158;p1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9" name="Google Shape;7159;p1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0" name="Google Shape;7160;p1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1" name="Google Shape;7161;p1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2" name="Google Shape;7162;p1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3" name="Google Shape;7163;p1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4" name="Google Shape;7164;p1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5" name="Google Shape;7165;p1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6" name="Google Shape;7166;p1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7" name="Google Shape;7167;p1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8" name="Google Shape;7168;p1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9" name="Google Shape;7169;p1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0" name="Google Shape;7170;p1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1" name="Google Shape;7171;p1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2" name="Google Shape;7172;p1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3" name="Google Shape;7173;p1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4" name="Google Shape;7174;p1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5" name="Google Shape;7175;p1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6" name="Google Shape;7176;p1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7" name="Google Shape;7177;p1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8" name="Google Shape;7178;p1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9" name="Google Shape;7179;p1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0" name="Google Shape;7180;p1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1" name="Google Shape;7181;p1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2" name="Google Shape;7182;p1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3" name="Google Shape;7183;p1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4" name="Google Shape;7184;p1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5" name="Google Shape;7185;p1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6" name="Google Shape;7186;p1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7" name="Google Shape;7187;p1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8" name="Google Shape;7188;p1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9" name="Google Shape;7189;p1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0" name="Google Shape;7190;p1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1" name="Google Shape;7191;p1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2" name="Google Shape;7192;p1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3" name="Google Shape;7193;p1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4" name="Google Shape;7194;p1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5" name="Google Shape;7195;p1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6" name="Google Shape;7196;p1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7" name="Google Shape;7197;p1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8" name="Google Shape;7198;p1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9" name="Google Shape;7199;p1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0" name="Google Shape;7200;p1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1" name="Google Shape;7201;p1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2" name="Google Shape;7202;p1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3" name="Google Shape;7203;p1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4" name="Google Shape;7204;p1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5" name="Google Shape;7205;p1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6" name="Google Shape;7206;p1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7" name="Google Shape;7207;p1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8" name="Google Shape;7208;p1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9" name="Google Shape;7209;p1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0" name="Google Shape;7210;p1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1" name="Google Shape;7211;p1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2" name="Google Shape;7212;p1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3" name="Google Shape;7213;p1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4" name="Google Shape;7214;p1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5" name="Google Shape;7215;p1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6" name="Google Shape;7216;p1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7" name="Google Shape;7217;p1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8" name="Google Shape;7218;p1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9" name="Google Shape;7219;p1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0" name="Google Shape;7220;p1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1" name="Google Shape;7221;p1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2" name="Google Shape;7222;p1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3" name="Google Shape;7223;p1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4" name="Google Shape;7224;p1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5" name="Google Shape;7225;p1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6" name="Google Shape;7226;p1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7" name="Google Shape;7227;p1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8" name="Google Shape;7228;p1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9" name="Google Shape;7229;p1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0" name="Google Shape;7230;p1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1" name="Google Shape;7231;p1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2" name="Google Shape;7232;p1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3" name="Google Shape;7233;p1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4" name="Google Shape;7234;p1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5" name="Google Shape;7235;p1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6" name="Google Shape;7236;p1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7" name="Google Shape;7237;p1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8" name="Google Shape;7238;p1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9" name="Google Shape;7239;p1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0" name="Google Shape;7240;p1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1" name="Google Shape;7241;p1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2" name="Google Shape;7242;p1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3" name="Google Shape;7243;p1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4" name="Google Shape;7244;p1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5" name="Google Shape;7245;p1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6" name="Google Shape;7246;p1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7" name="Google Shape;7247;p1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8" name="Google Shape;7248;p1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9" name="Google Shape;7249;p1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0" name="Google Shape;7250;p1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1" name="Google Shape;7251;p1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2" name="Google Shape;7252;p1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3" name="Google Shape;7253;p1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4" name="Google Shape;7254;p1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5" name="Google Shape;7255;p1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6" name="Google Shape;7256;p1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7" name="Google Shape;7257;p1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8" name="Google Shape;7258;p1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9" name="Google Shape;7259;p1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0" name="Google Shape;7260;p1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1" name="Google Shape;7261;p1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2" name="Google Shape;7262;p1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3" name="Google Shape;7263;p1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4" name="Google Shape;7264;p1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5" name="Google Shape;7265;p1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6" name="Google Shape;7266;p1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7" name="Google Shape;7267;p1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8" name="Google Shape;7268;p1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9" name="Google Shape;7269;p1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0" name="Google Shape;7270;p1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1" name="Google Shape;7271;p1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2" name="Google Shape;7272;p1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73" name="Google Shape;7273;p19"/>
              <p:cNvGrpSpPr/>
              <p:nvPr/>
            </p:nvGrpSpPr>
            <p:grpSpPr>
              <a:xfrm>
                <a:off x="195475" y="160969"/>
                <a:ext cx="1264805" cy="99218"/>
                <a:chOff x="6291500" y="380394"/>
                <a:chExt cx="1264805" cy="99218"/>
              </a:xfrm>
            </p:grpSpPr>
            <p:sp>
              <p:nvSpPr>
                <p:cNvPr id="7274" name="Google Shape;7274;p19"/>
                <p:cNvSpPr/>
                <p:nvPr/>
              </p:nvSpPr>
              <p:spPr>
                <a:xfrm>
                  <a:off x="6291500" y="380394"/>
                  <a:ext cx="1012331" cy="99218"/>
                </a:xfrm>
                <a:custGeom>
                  <a:rect b="b" l="l" r="r" t="t"/>
                  <a:pathLst>
                    <a:path extrusionOk="0" h="1502" w="15325">
                      <a:moveTo>
                        <a:pt x="763" y="1"/>
                      </a:moveTo>
                      <a:cubicBezTo>
                        <a:pt x="346" y="1"/>
                        <a:pt x="1" y="334"/>
                        <a:pt x="13" y="751"/>
                      </a:cubicBezTo>
                      <a:cubicBezTo>
                        <a:pt x="13" y="1168"/>
                        <a:pt x="346" y="1501"/>
                        <a:pt x="763" y="1501"/>
                      </a:cubicBezTo>
                      <a:lnTo>
                        <a:pt x="14574" y="1501"/>
                      </a:lnTo>
                      <a:cubicBezTo>
                        <a:pt x="14991" y="1501"/>
                        <a:pt x="15324" y="1168"/>
                        <a:pt x="15324" y="751"/>
                      </a:cubicBezTo>
                      <a:cubicBezTo>
                        <a:pt x="15324" y="334"/>
                        <a:pt x="14991" y="1"/>
                        <a:pt x="145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5" name="Google Shape;7275;p19"/>
                <p:cNvSpPr/>
                <p:nvPr/>
              </p:nvSpPr>
              <p:spPr>
                <a:xfrm>
                  <a:off x="7401268" y="380394"/>
                  <a:ext cx="155037" cy="99218"/>
                </a:xfrm>
                <a:custGeom>
                  <a:rect b="b" l="l" r="r" t="t"/>
                  <a:pathLst>
                    <a:path extrusionOk="0" h="1502" w="2347">
                      <a:moveTo>
                        <a:pt x="763" y="1"/>
                      </a:moveTo>
                      <a:cubicBezTo>
                        <a:pt x="346" y="1"/>
                        <a:pt x="1" y="334"/>
                        <a:pt x="1" y="751"/>
                      </a:cubicBezTo>
                      <a:cubicBezTo>
                        <a:pt x="1" y="1168"/>
                        <a:pt x="346" y="1501"/>
                        <a:pt x="763" y="1501"/>
                      </a:cubicBezTo>
                      <a:lnTo>
                        <a:pt x="1584" y="1501"/>
                      </a:lnTo>
                      <a:cubicBezTo>
                        <a:pt x="2001" y="1501"/>
                        <a:pt x="2346" y="1168"/>
                        <a:pt x="2346" y="751"/>
                      </a:cubicBezTo>
                      <a:cubicBezTo>
                        <a:pt x="2346" y="334"/>
                        <a:pt x="2001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76" name="Google Shape;7276;p19"/>
              <p:cNvGrpSpPr/>
              <p:nvPr/>
            </p:nvGrpSpPr>
            <p:grpSpPr>
              <a:xfrm>
                <a:off x="7850391" y="798601"/>
                <a:ext cx="1087030" cy="181425"/>
                <a:chOff x="7289565" y="849931"/>
                <a:chExt cx="377585" cy="63019"/>
              </a:xfrm>
            </p:grpSpPr>
            <p:sp>
              <p:nvSpPr>
                <p:cNvPr id="7277" name="Google Shape;7277;p19"/>
                <p:cNvSpPr/>
                <p:nvPr/>
              </p:nvSpPr>
              <p:spPr>
                <a:xfrm>
                  <a:off x="7289565" y="849931"/>
                  <a:ext cx="218716" cy="63019"/>
                </a:xfrm>
                <a:custGeom>
                  <a:rect b="b" l="l" r="r" t="t"/>
                  <a:pathLst>
                    <a:path extrusionOk="0" h="954" w="3311">
                      <a:moveTo>
                        <a:pt x="477" y="1"/>
                      </a:moveTo>
                      <a:cubicBezTo>
                        <a:pt x="215" y="1"/>
                        <a:pt x="1" y="215"/>
                        <a:pt x="1" y="477"/>
                      </a:cubicBezTo>
                      <a:cubicBezTo>
                        <a:pt x="1" y="739"/>
                        <a:pt x="215" y="953"/>
                        <a:pt x="477" y="953"/>
                      </a:cubicBezTo>
                      <a:lnTo>
                        <a:pt x="2835" y="953"/>
                      </a:lnTo>
                      <a:cubicBezTo>
                        <a:pt x="3097" y="953"/>
                        <a:pt x="3311" y="739"/>
                        <a:pt x="3311" y="477"/>
                      </a:cubicBezTo>
                      <a:cubicBezTo>
                        <a:pt x="3311" y="215"/>
                        <a:pt x="3097" y="1"/>
                        <a:pt x="28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8" name="Google Shape;7278;p19"/>
                <p:cNvSpPr/>
                <p:nvPr/>
              </p:nvSpPr>
              <p:spPr>
                <a:xfrm>
                  <a:off x="7569583" y="849931"/>
                  <a:ext cx="97567" cy="63019"/>
                </a:xfrm>
                <a:custGeom>
                  <a:rect b="b" l="l" r="r" t="t"/>
                  <a:pathLst>
                    <a:path extrusionOk="0" h="954" w="1477">
                      <a:moveTo>
                        <a:pt x="489" y="1"/>
                      </a:moveTo>
                      <a:cubicBezTo>
                        <a:pt x="215" y="1"/>
                        <a:pt x="1" y="215"/>
                        <a:pt x="1" y="477"/>
                      </a:cubicBezTo>
                      <a:cubicBezTo>
                        <a:pt x="1" y="739"/>
                        <a:pt x="215" y="953"/>
                        <a:pt x="477" y="953"/>
                      </a:cubicBezTo>
                      <a:lnTo>
                        <a:pt x="1001" y="953"/>
                      </a:lnTo>
                      <a:cubicBezTo>
                        <a:pt x="1263" y="953"/>
                        <a:pt x="1477" y="739"/>
                        <a:pt x="1477" y="477"/>
                      </a:cubicBezTo>
                      <a:cubicBezTo>
                        <a:pt x="1477" y="215"/>
                        <a:pt x="1263" y="1"/>
                        <a:pt x="1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79" name="Google Shape;7279;p19"/>
              <p:cNvGrpSpPr/>
              <p:nvPr/>
            </p:nvGrpSpPr>
            <p:grpSpPr>
              <a:xfrm>
                <a:off x="153360" y="4560462"/>
                <a:ext cx="1234239" cy="86683"/>
                <a:chOff x="6297842" y="1549942"/>
                <a:chExt cx="874603" cy="61433"/>
              </a:xfrm>
            </p:grpSpPr>
            <p:sp>
              <p:nvSpPr>
                <p:cNvPr id="7280" name="Google Shape;7280;p19"/>
                <p:cNvSpPr/>
                <p:nvPr/>
              </p:nvSpPr>
              <p:spPr>
                <a:xfrm>
                  <a:off x="6297842" y="1549942"/>
                  <a:ext cx="577343" cy="61433"/>
                </a:xfrm>
                <a:custGeom>
                  <a:rect b="b" l="l" r="r" t="t"/>
                  <a:pathLst>
                    <a:path extrusionOk="0" h="930" w="874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65"/>
                      </a:cubicBezTo>
                      <a:cubicBezTo>
                        <a:pt x="0" y="715"/>
                        <a:pt x="203" y="929"/>
                        <a:pt x="465" y="929"/>
                      </a:cubicBezTo>
                      <a:lnTo>
                        <a:pt x="8275" y="929"/>
                      </a:lnTo>
                      <a:cubicBezTo>
                        <a:pt x="8537" y="929"/>
                        <a:pt x="8739" y="715"/>
                        <a:pt x="8739" y="465"/>
                      </a:cubicBezTo>
                      <a:cubicBezTo>
                        <a:pt x="8739" y="203"/>
                        <a:pt x="8537" y="0"/>
                        <a:pt x="82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1" name="Google Shape;7281;p19"/>
                <p:cNvSpPr/>
                <p:nvPr/>
              </p:nvSpPr>
              <p:spPr>
                <a:xfrm>
                  <a:off x="6958484" y="1549942"/>
                  <a:ext cx="213960" cy="61433"/>
                </a:xfrm>
                <a:custGeom>
                  <a:rect b="b" l="l" r="r" t="t"/>
                  <a:pathLst>
                    <a:path extrusionOk="0" h="930" w="3239">
                      <a:moveTo>
                        <a:pt x="465" y="0"/>
                      </a:moveTo>
                      <a:cubicBezTo>
                        <a:pt x="215" y="0"/>
                        <a:pt x="0" y="203"/>
                        <a:pt x="0" y="465"/>
                      </a:cubicBezTo>
                      <a:cubicBezTo>
                        <a:pt x="0" y="715"/>
                        <a:pt x="215" y="929"/>
                        <a:pt x="465" y="929"/>
                      </a:cubicBezTo>
                      <a:lnTo>
                        <a:pt x="2775" y="929"/>
                      </a:lnTo>
                      <a:cubicBezTo>
                        <a:pt x="3037" y="929"/>
                        <a:pt x="3239" y="715"/>
                        <a:pt x="3239" y="465"/>
                      </a:cubicBezTo>
                      <a:cubicBezTo>
                        <a:pt x="3239" y="203"/>
                        <a:pt x="3037" y="0"/>
                        <a:pt x="27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82" name="Google Shape;7282;p19"/>
              <p:cNvGrpSpPr/>
              <p:nvPr/>
            </p:nvGrpSpPr>
            <p:grpSpPr>
              <a:xfrm>
                <a:off x="-84225" y="2431913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283" name="Google Shape;7283;p1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4" name="Google Shape;7284;p1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5" name="Google Shape;7285;p1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6" name="Google Shape;7286;p1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7" name="Google Shape;7287;p1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8" name="Google Shape;7288;p1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9" name="Google Shape;7289;p1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0" name="Google Shape;7290;p1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1" name="Google Shape;7291;p1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2" name="Google Shape;7292;p1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3" name="Google Shape;7293;p1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4" name="Google Shape;7294;p1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5" name="Google Shape;7295;p1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6" name="Google Shape;7296;p1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7" name="Google Shape;7297;p1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8" name="Google Shape;7298;p1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9" name="Google Shape;7299;p1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0" name="Google Shape;7300;p1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1" name="Google Shape;7301;p1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2" name="Google Shape;7302;p1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3" name="Google Shape;7303;p1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4" name="Google Shape;7304;p1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5" name="Google Shape;7305;p1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6" name="Google Shape;7306;p1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7" name="Google Shape;7307;p1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8" name="Google Shape;7308;p1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9" name="Google Shape;7309;p1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0" name="Google Shape;7310;p1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1" name="Google Shape;7311;p1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2" name="Google Shape;7312;p1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3" name="Google Shape;7313;p1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4" name="Google Shape;7314;p1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5" name="Google Shape;7315;p1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6" name="Google Shape;7316;p1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7" name="Google Shape;7317;p1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8" name="Google Shape;7318;p1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9" name="Google Shape;7319;p1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0" name="Google Shape;7320;p1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1" name="Google Shape;7321;p1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2" name="Google Shape;7322;p1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3" name="Google Shape;7323;p1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4" name="Google Shape;7324;p1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5" name="Google Shape;7325;p1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6" name="Google Shape;7326;p1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7" name="Google Shape;7327;p1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8" name="Google Shape;7328;p1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9" name="Google Shape;7329;p1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0" name="Google Shape;7330;p1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1" name="Google Shape;7331;p1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2" name="Google Shape;7332;p1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3" name="Google Shape;7333;p1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4" name="Google Shape;7334;p1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5" name="Google Shape;7335;p1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6" name="Google Shape;7336;p1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7" name="Google Shape;7337;p1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8" name="Google Shape;7338;p1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9" name="Google Shape;7339;p1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0" name="Google Shape;7340;p1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1" name="Google Shape;7341;p1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2" name="Google Shape;7342;p1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3" name="Google Shape;7343;p1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4" name="Google Shape;7344;p1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5" name="Google Shape;7345;p1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6" name="Google Shape;7346;p1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7" name="Google Shape;7347;p1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8" name="Google Shape;7348;p1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9" name="Google Shape;7349;p1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0" name="Google Shape;7350;p1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1" name="Google Shape;7351;p1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2" name="Google Shape;7352;p1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3" name="Google Shape;7353;p1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4" name="Google Shape;7354;p1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5" name="Google Shape;7355;p1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6" name="Google Shape;7356;p1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7" name="Google Shape;7357;p1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8" name="Google Shape;7358;p1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9" name="Google Shape;7359;p1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0" name="Google Shape;7360;p1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1" name="Google Shape;7361;p1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2" name="Google Shape;7362;p1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3" name="Google Shape;7363;p1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4" name="Google Shape;7364;p1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5" name="Google Shape;7365;p1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6" name="Google Shape;7366;p1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7" name="Google Shape;7367;p1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8" name="Google Shape;7368;p1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9" name="Google Shape;7369;p1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0" name="Google Shape;7370;p1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1" name="Google Shape;7371;p1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2" name="Google Shape;7372;p1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3" name="Google Shape;7373;p1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4" name="Google Shape;7374;p1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5" name="Google Shape;7375;p1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6" name="Google Shape;7376;p1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7" name="Google Shape;7377;p1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8" name="Google Shape;7378;p1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9" name="Google Shape;7379;p1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0" name="Google Shape;7380;p1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1" name="Google Shape;7381;p1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2" name="Google Shape;7382;p1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3" name="Google Shape;7383;p1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4" name="Google Shape;7384;p1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5" name="Google Shape;7385;p1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6" name="Google Shape;7386;p1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7" name="Google Shape;7387;p1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8" name="Google Shape;7388;p1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9" name="Google Shape;7389;p1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0" name="Google Shape;7390;p1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1" name="Google Shape;7391;p1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2" name="Google Shape;7392;p1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3" name="Google Shape;7393;p1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4" name="Google Shape;7394;p1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5" name="Google Shape;7395;p1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6" name="Google Shape;7396;p1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7" name="Google Shape;7397;p1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8" name="Google Shape;7398;p1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9" name="Google Shape;7399;p1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0" name="Google Shape;7400;p1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1" name="Google Shape;7401;p1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2" name="Google Shape;7402;p1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3" name="Google Shape;7403;p1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4" name="Google Shape;7404;p1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5" name="Google Shape;7405;p1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406" name="Google Shape;7406;p19"/>
            <p:cNvGrpSpPr/>
            <p:nvPr/>
          </p:nvGrpSpPr>
          <p:grpSpPr>
            <a:xfrm>
              <a:off x="5855125" y="-1113375"/>
              <a:ext cx="3916575" cy="3378125"/>
              <a:chOff x="780450" y="1002925"/>
              <a:chExt cx="3916575" cy="3378125"/>
            </a:xfrm>
          </p:grpSpPr>
          <p:sp>
            <p:nvSpPr>
              <p:cNvPr id="7407" name="Google Shape;7407;p19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8" name="Google Shape;7408;p19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9" name="Google Shape;7409;p19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0" name="Google Shape;7410;p19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1" name="Google Shape;7411;p19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2" name="Google Shape;7412;p19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3" name="Google Shape;7413;p19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4" name="Google Shape;7414;p19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5" name="Google Shape;7415;p19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6" name="Google Shape;7416;p19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7" name="Google Shape;7417;p19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8" name="Google Shape;7418;p19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9" name="Google Shape;7419;p19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0" name="Google Shape;7420;p19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19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19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3" name="Google Shape;7423;p19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4" name="Google Shape;7424;p19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5" name="Google Shape;7425;p19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6" name="Google Shape;7426;p19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7" name="Google Shape;7427;p19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8" name="Google Shape;7428;p19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19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0" name="Google Shape;7430;p19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1" name="Google Shape;7431;p19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19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3" name="Google Shape;7433;p19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19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19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6" name="Google Shape;7436;p19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7" name="Google Shape;7437;p19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19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9" name="Google Shape;7439;p19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0" name="Google Shape;7440;p19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1" name="Google Shape;7441;p19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2" name="Google Shape;7442;p19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3" name="Google Shape;7443;p19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4" name="Google Shape;7444;p19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5" name="Google Shape;7445;p19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6" name="Google Shape;7446;p19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19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19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19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19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19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2" name="Google Shape;7452;p19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3" name="Google Shape;7453;p19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4" name="Google Shape;7454;p19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19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19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19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19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9" name="Google Shape;7459;p19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0" name="Google Shape;7460;p19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1" name="Google Shape;7461;p19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2" name="Google Shape;7462;p19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19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19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19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19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19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19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19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0" name="Google Shape;7470;p19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1" name="Google Shape;7471;p19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2" name="Google Shape;7472;p19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3" name="Google Shape;7473;p19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19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19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19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19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19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9" name="Google Shape;7479;p19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0" name="Google Shape;7480;p19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1" name="Google Shape;7481;p19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2" name="Google Shape;7482;p19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3" name="Google Shape;7483;p19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4" name="Google Shape;7484;p19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5" name="Google Shape;7485;p19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6" name="Google Shape;7486;p19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7" name="Google Shape;7487;p19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8" name="Google Shape;7488;p19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9" name="Google Shape;7489;p19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0" name="Google Shape;7490;p19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1" name="Google Shape;7491;p19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2" name="Google Shape;7492;p19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3" name="Google Shape;7493;p19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4" name="Google Shape;7494;p19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5" name="Google Shape;7495;p19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6" name="Google Shape;7496;p19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7" name="Google Shape;7497;p19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8" name="Google Shape;7498;p19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9" name="Google Shape;7499;p19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0" name="Google Shape;7500;p19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1" name="Google Shape;7501;p19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2" name="Google Shape;7502;p19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3" name="Google Shape;7503;p19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4" name="Google Shape;7504;p19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5" name="Google Shape;7505;p19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6" name="Google Shape;7506;p19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7" name="Google Shape;7507;p19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8" name="Google Shape;7508;p19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9" name="Google Shape;7509;p19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0" name="Google Shape;7510;p19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1" name="Google Shape;7511;p19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2" name="Google Shape;7512;p19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3" name="Google Shape;7513;p19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4" name="Google Shape;7514;p19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5" name="Google Shape;7515;p19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6" name="Google Shape;7516;p19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7" name="Google Shape;7517;p19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8" name="Google Shape;7518;p19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9" name="Google Shape;7519;p19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0" name="Google Shape;7520;p19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1" name="Google Shape;7521;p19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2" name="Google Shape;7522;p19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3" name="Google Shape;7523;p19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4" name="Google Shape;7524;p19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5" name="Google Shape;7525;p19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6" name="Google Shape;7526;p19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7" name="Google Shape;7527;p19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8" name="Google Shape;7528;p19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9" name="Google Shape;7529;p19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30" name="Google Shape;7530;p19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6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31" name="Google Shape;7531;p19"/>
          <p:cNvSpPr txBox="1"/>
          <p:nvPr>
            <p:ph idx="1" type="subTitle"/>
          </p:nvPr>
        </p:nvSpPr>
        <p:spPr>
          <a:xfrm>
            <a:off x="3832350" y="3859522"/>
            <a:ext cx="454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532" name="Google Shape;7532;p19"/>
          <p:cNvSpPr txBox="1"/>
          <p:nvPr>
            <p:ph hasCustomPrompt="1"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bg>
      <p:bgPr>
        <a:solidFill>
          <a:schemeClr val="dk1"/>
        </a:solidFill>
      </p:bgPr>
    </p:bg>
    <p:spTree>
      <p:nvGrpSpPr>
        <p:cNvPr id="7533" name="Shape 7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4" name="Google Shape;7534;p20"/>
          <p:cNvGrpSpPr/>
          <p:nvPr/>
        </p:nvGrpSpPr>
        <p:grpSpPr>
          <a:xfrm>
            <a:off x="-1155476" y="-1463134"/>
            <a:ext cx="11875845" cy="6810343"/>
            <a:chOff x="-1155476" y="-1463134"/>
            <a:chExt cx="11875845" cy="6810343"/>
          </a:xfrm>
        </p:grpSpPr>
        <p:sp>
          <p:nvSpPr>
            <p:cNvPr id="7535" name="Google Shape;7535;p20"/>
            <p:cNvSpPr/>
            <p:nvPr/>
          </p:nvSpPr>
          <p:spPr>
            <a:xfrm>
              <a:off x="-1155476" y="968888"/>
              <a:ext cx="10318060" cy="1251170"/>
            </a:xfrm>
            <a:custGeom>
              <a:rect b="b" l="l" r="r" t="t"/>
              <a:pathLst>
                <a:path extrusionOk="0" h="15288" w="126076">
                  <a:moveTo>
                    <a:pt x="59089" y="1"/>
                  </a:moveTo>
                  <a:cubicBezTo>
                    <a:pt x="54525" y="1"/>
                    <a:pt x="49531" y="352"/>
                    <a:pt x="44078" y="1228"/>
                  </a:cubicBezTo>
                  <a:cubicBezTo>
                    <a:pt x="35277" y="2640"/>
                    <a:pt x="18210" y="7290"/>
                    <a:pt x="9247" y="7290"/>
                  </a:cubicBezTo>
                  <a:cubicBezTo>
                    <a:pt x="8084" y="7290"/>
                    <a:pt x="7058" y="7212"/>
                    <a:pt x="6204" y="7038"/>
                  </a:cubicBezTo>
                  <a:lnTo>
                    <a:pt x="1" y="10325"/>
                  </a:lnTo>
                  <a:cubicBezTo>
                    <a:pt x="1" y="10325"/>
                    <a:pt x="6332" y="14927"/>
                    <a:pt x="17749" y="14927"/>
                  </a:cubicBezTo>
                  <a:cubicBezTo>
                    <a:pt x="22796" y="14927"/>
                    <a:pt x="28839" y="14027"/>
                    <a:pt x="35767" y="11432"/>
                  </a:cubicBezTo>
                  <a:cubicBezTo>
                    <a:pt x="40647" y="9601"/>
                    <a:pt x="46516" y="8698"/>
                    <a:pt x="53350" y="8698"/>
                  </a:cubicBezTo>
                  <a:cubicBezTo>
                    <a:pt x="61623" y="8698"/>
                    <a:pt x="71310" y="10021"/>
                    <a:pt x="82368" y="12622"/>
                  </a:cubicBezTo>
                  <a:cubicBezTo>
                    <a:pt x="90771" y="14595"/>
                    <a:pt x="98053" y="15287"/>
                    <a:pt x="104133" y="15287"/>
                  </a:cubicBezTo>
                  <a:cubicBezTo>
                    <a:pt x="118419" y="15287"/>
                    <a:pt x="126076" y="11468"/>
                    <a:pt x="126076" y="11468"/>
                  </a:cubicBezTo>
                  <a:lnTo>
                    <a:pt x="126076" y="5895"/>
                  </a:lnTo>
                  <a:cubicBezTo>
                    <a:pt x="126076" y="5895"/>
                    <a:pt x="117555" y="6309"/>
                    <a:pt x="108633" y="6309"/>
                  </a:cubicBezTo>
                  <a:cubicBezTo>
                    <a:pt x="102048" y="6309"/>
                    <a:pt x="95245" y="6084"/>
                    <a:pt x="91488" y="5300"/>
                  </a:cubicBezTo>
                  <a:cubicBezTo>
                    <a:pt x="84679" y="3882"/>
                    <a:pt x="74254" y="1"/>
                    <a:pt x="59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0"/>
            <p:cNvSpPr/>
            <p:nvPr/>
          </p:nvSpPr>
          <p:spPr>
            <a:xfrm>
              <a:off x="0" y="2982800"/>
              <a:ext cx="9143883" cy="2044090"/>
            </a:xfrm>
            <a:custGeom>
              <a:rect b="b" l="l" r="r" t="t"/>
              <a:pathLst>
                <a:path extrusionOk="0" h="17789" w="112599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37" name="Google Shape;7537;p20"/>
            <p:cNvGrpSpPr/>
            <p:nvPr/>
          </p:nvGrpSpPr>
          <p:grpSpPr>
            <a:xfrm>
              <a:off x="6057295" y="-147727"/>
              <a:ext cx="4663074" cy="4021996"/>
              <a:chOff x="780450" y="1002925"/>
              <a:chExt cx="3916575" cy="3378125"/>
            </a:xfrm>
          </p:grpSpPr>
          <p:sp>
            <p:nvSpPr>
              <p:cNvPr id="7538" name="Google Shape;7538;p2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9" name="Google Shape;7539;p2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0" name="Google Shape;7540;p2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1" name="Google Shape;7541;p2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2" name="Google Shape;7542;p2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3" name="Google Shape;7543;p2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4" name="Google Shape;7544;p2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5" name="Google Shape;7545;p2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6" name="Google Shape;7546;p2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7" name="Google Shape;7547;p2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8" name="Google Shape;7548;p2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9" name="Google Shape;7549;p2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0" name="Google Shape;7550;p2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1" name="Google Shape;7551;p2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2" name="Google Shape;7552;p2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3" name="Google Shape;7553;p2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4" name="Google Shape;7554;p2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5" name="Google Shape;7555;p2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6" name="Google Shape;7556;p2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7" name="Google Shape;7557;p2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8" name="Google Shape;7558;p2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9" name="Google Shape;7559;p2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0" name="Google Shape;7560;p2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1" name="Google Shape;7561;p2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2" name="Google Shape;7562;p2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3" name="Google Shape;7563;p2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4" name="Google Shape;7564;p2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5" name="Google Shape;7565;p2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6" name="Google Shape;7566;p2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7" name="Google Shape;7567;p2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8" name="Google Shape;7568;p2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9" name="Google Shape;7569;p2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0" name="Google Shape;7570;p2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1" name="Google Shape;7571;p2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2" name="Google Shape;7572;p2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3" name="Google Shape;7573;p2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4" name="Google Shape;7574;p2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5" name="Google Shape;7575;p2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6" name="Google Shape;7576;p2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7" name="Google Shape;7577;p2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8" name="Google Shape;7578;p2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9" name="Google Shape;7579;p2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0" name="Google Shape;7580;p2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1" name="Google Shape;7581;p2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2" name="Google Shape;7582;p2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3" name="Google Shape;7583;p2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4" name="Google Shape;7584;p2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5" name="Google Shape;7585;p2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6" name="Google Shape;7586;p2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7" name="Google Shape;7587;p2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8" name="Google Shape;7588;p2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9" name="Google Shape;7589;p2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0" name="Google Shape;7590;p2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1" name="Google Shape;7591;p2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2" name="Google Shape;7592;p2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3" name="Google Shape;7593;p2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4" name="Google Shape;7594;p2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5" name="Google Shape;7595;p2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6" name="Google Shape;7596;p2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7" name="Google Shape;7597;p2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8" name="Google Shape;7598;p2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9" name="Google Shape;7599;p2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0" name="Google Shape;7600;p2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1" name="Google Shape;7601;p2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2" name="Google Shape;7602;p2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3" name="Google Shape;7603;p2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4" name="Google Shape;7604;p2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5" name="Google Shape;7605;p2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6" name="Google Shape;7606;p2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7" name="Google Shape;7607;p2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8" name="Google Shape;7608;p2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9" name="Google Shape;7609;p2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0" name="Google Shape;7610;p2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1" name="Google Shape;7611;p2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2" name="Google Shape;7612;p2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3" name="Google Shape;7613;p2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4" name="Google Shape;7614;p2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5" name="Google Shape;7615;p2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6" name="Google Shape;7616;p2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7" name="Google Shape;7617;p2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8" name="Google Shape;7618;p2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9" name="Google Shape;7619;p2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0" name="Google Shape;7620;p2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1" name="Google Shape;7621;p2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2" name="Google Shape;7622;p2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3" name="Google Shape;7623;p2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4" name="Google Shape;7624;p2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5" name="Google Shape;7625;p2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6" name="Google Shape;7626;p2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7" name="Google Shape;7627;p2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8" name="Google Shape;7628;p2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9" name="Google Shape;7629;p2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0" name="Google Shape;7630;p2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1" name="Google Shape;7631;p2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2" name="Google Shape;7632;p2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3" name="Google Shape;7633;p2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4" name="Google Shape;7634;p2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5" name="Google Shape;7635;p2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6" name="Google Shape;7636;p2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7" name="Google Shape;7637;p2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8" name="Google Shape;7638;p2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9" name="Google Shape;7639;p2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0" name="Google Shape;7640;p2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1" name="Google Shape;7641;p2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2" name="Google Shape;7642;p2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3" name="Google Shape;7643;p2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4" name="Google Shape;7644;p2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5" name="Google Shape;7645;p2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6" name="Google Shape;7646;p2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7" name="Google Shape;7647;p2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8" name="Google Shape;7648;p2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9" name="Google Shape;7649;p2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0" name="Google Shape;7650;p2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1" name="Google Shape;7651;p2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2" name="Google Shape;7652;p2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3" name="Google Shape;7653;p2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4" name="Google Shape;7654;p2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5" name="Google Shape;7655;p2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6" name="Google Shape;7656;p2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7" name="Google Shape;7657;p2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8" name="Google Shape;7658;p2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9" name="Google Shape;7659;p2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0" name="Google Shape;7660;p2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1" name="Google Shape;7661;p20"/>
            <p:cNvGrpSpPr/>
            <p:nvPr/>
          </p:nvGrpSpPr>
          <p:grpSpPr>
            <a:xfrm>
              <a:off x="-697014" y="1625191"/>
              <a:ext cx="4315282" cy="3722018"/>
              <a:chOff x="780450" y="1002925"/>
              <a:chExt cx="3916575" cy="3378125"/>
            </a:xfrm>
          </p:grpSpPr>
          <p:sp>
            <p:nvSpPr>
              <p:cNvPr id="7662" name="Google Shape;7662;p2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3" name="Google Shape;7663;p2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4" name="Google Shape;7664;p2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5" name="Google Shape;7665;p2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6" name="Google Shape;7666;p2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7" name="Google Shape;7667;p2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8" name="Google Shape;7668;p2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9" name="Google Shape;7669;p2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0" name="Google Shape;7670;p2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1" name="Google Shape;7671;p2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2" name="Google Shape;7672;p2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2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2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5" name="Google Shape;7675;p2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6" name="Google Shape;7676;p2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7" name="Google Shape;7677;p2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8" name="Google Shape;7678;p2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9" name="Google Shape;7679;p2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0" name="Google Shape;7680;p2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1" name="Google Shape;7681;p2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2" name="Google Shape;7682;p2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3" name="Google Shape;7683;p2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4" name="Google Shape;7684;p2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5" name="Google Shape;7685;p2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6" name="Google Shape;7686;p2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7" name="Google Shape;7687;p2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8" name="Google Shape;7688;p2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9" name="Google Shape;7689;p2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0" name="Google Shape;7690;p2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1" name="Google Shape;7691;p2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2" name="Google Shape;7692;p2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3" name="Google Shape;7693;p2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4" name="Google Shape;7694;p2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5" name="Google Shape;7695;p2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6" name="Google Shape;7696;p2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7" name="Google Shape;7697;p2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8" name="Google Shape;7698;p2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9" name="Google Shape;7699;p2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0" name="Google Shape;7700;p2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1" name="Google Shape;7701;p2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2" name="Google Shape;7702;p2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3" name="Google Shape;7703;p2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4" name="Google Shape;7704;p2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5" name="Google Shape;7705;p2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6" name="Google Shape;7706;p2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7" name="Google Shape;7707;p2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8" name="Google Shape;7708;p2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9" name="Google Shape;7709;p2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0" name="Google Shape;7710;p2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1" name="Google Shape;7711;p2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2" name="Google Shape;7712;p2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3" name="Google Shape;7713;p2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4" name="Google Shape;7714;p2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5" name="Google Shape;7715;p2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6" name="Google Shape;7716;p2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7" name="Google Shape;7717;p2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8" name="Google Shape;7718;p2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9" name="Google Shape;7719;p2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0" name="Google Shape;7720;p2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1" name="Google Shape;7721;p2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2" name="Google Shape;7722;p2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3" name="Google Shape;7723;p2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4" name="Google Shape;7724;p2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5" name="Google Shape;7725;p2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6" name="Google Shape;7726;p2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7" name="Google Shape;7727;p2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8" name="Google Shape;7728;p2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9" name="Google Shape;7729;p2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0" name="Google Shape;7730;p2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1" name="Google Shape;7731;p2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2" name="Google Shape;7732;p2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3" name="Google Shape;7733;p2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4" name="Google Shape;7734;p2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5" name="Google Shape;7735;p2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6" name="Google Shape;7736;p2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7" name="Google Shape;7737;p2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8" name="Google Shape;7738;p2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9" name="Google Shape;7739;p2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0" name="Google Shape;7740;p2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1" name="Google Shape;7741;p2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2" name="Google Shape;7742;p2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3" name="Google Shape;7743;p2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4" name="Google Shape;7744;p2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5" name="Google Shape;7745;p2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6" name="Google Shape;7746;p2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7" name="Google Shape;7747;p2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8" name="Google Shape;7748;p2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9" name="Google Shape;7749;p2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0" name="Google Shape;7750;p2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1" name="Google Shape;7751;p2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2" name="Google Shape;7752;p2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3" name="Google Shape;7753;p2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4" name="Google Shape;7754;p2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5" name="Google Shape;7755;p2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6" name="Google Shape;7756;p2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7" name="Google Shape;7757;p2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8" name="Google Shape;7758;p2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9" name="Google Shape;7759;p2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0" name="Google Shape;7760;p2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1" name="Google Shape;7761;p2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2" name="Google Shape;7762;p2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3" name="Google Shape;7763;p2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4" name="Google Shape;7764;p2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5" name="Google Shape;7765;p2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6" name="Google Shape;7766;p2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7" name="Google Shape;7767;p2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8" name="Google Shape;7768;p2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9" name="Google Shape;7769;p2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0" name="Google Shape;7770;p2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1" name="Google Shape;7771;p2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2" name="Google Shape;7772;p2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3" name="Google Shape;7773;p2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4" name="Google Shape;7774;p2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5" name="Google Shape;7775;p2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6" name="Google Shape;7776;p2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7" name="Google Shape;7777;p2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8" name="Google Shape;7778;p2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9" name="Google Shape;7779;p2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0" name="Google Shape;7780;p2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1" name="Google Shape;7781;p2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2" name="Google Shape;7782;p2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3" name="Google Shape;7783;p2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4" name="Google Shape;7784;p2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85" name="Google Shape;7785;p20"/>
            <p:cNvGrpSpPr/>
            <p:nvPr/>
          </p:nvGrpSpPr>
          <p:grpSpPr>
            <a:xfrm>
              <a:off x="131525" y="269319"/>
              <a:ext cx="1264805" cy="99218"/>
              <a:chOff x="6291500" y="380394"/>
              <a:chExt cx="1264805" cy="99218"/>
            </a:xfrm>
          </p:grpSpPr>
          <p:sp>
            <p:nvSpPr>
              <p:cNvPr id="7786" name="Google Shape;7786;p20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7" name="Google Shape;7787;p20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88" name="Google Shape;7788;p20"/>
            <p:cNvGrpSpPr/>
            <p:nvPr/>
          </p:nvGrpSpPr>
          <p:grpSpPr>
            <a:xfrm>
              <a:off x="7646800" y="4762919"/>
              <a:ext cx="1264805" cy="99218"/>
              <a:chOff x="6291500" y="380394"/>
              <a:chExt cx="1264805" cy="99218"/>
            </a:xfrm>
          </p:grpSpPr>
          <p:sp>
            <p:nvSpPr>
              <p:cNvPr id="7789" name="Google Shape;7789;p20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0" name="Google Shape;7790;p20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91" name="Google Shape;7791;p20"/>
            <p:cNvSpPr/>
            <p:nvPr/>
          </p:nvSpPr>
          <p:spPr>
            <a:xfrm>
              <a:off x="8514694" y="174823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2" name="Google Shape;7792;p20"/>
            <p:cNvGrpSpPr/>
            <p:nvPr/>
          </p:nvGrpSpPr>
          <p:grpSpPr>
            <a:xfrm>
              <a:off x="131536" y="-1463134"/>
              <a:ext cx="4315282" cy="3722018"/>
              <a:chOff x="780450" y="1002925"/>
              <a:chExt cx="3916575" cy="3378125"/>
            </a:xfrm>
          </p:grpSpPr>
          <p:sp>
            <p:nvSpPr>
              <p:cNvPr id="7793" name="Google Shape;7793;p2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4" name="Google Shape;7794;p2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5" name="Google Shape;7795;p2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6" name="Google Shape;7796;p2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7" name="Google Shape;7797;p2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8" name="Google Shape;7798;p2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9" name="Google Shape;7799;p2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0" name="Google Shape;7800;p2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1" name="Google Shape;7801;p2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2" name="Google Shape;7802;p2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3" name="Google Shape;7803;p2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4" name="Google Shape;7804;p2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5" name="Google Shape;7805;p2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6" name="Google Shape;7806;p2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7" name="Google Shape;7807;p2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8" name="Google Shape;7808;p2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9" name="Google Shape;7809;p2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0" name="Google Shape;7810;p2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1" name="Google Shape;7811;p2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2" name="Google Shape;7812;p2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3" name="Google Shape;7813;p2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4" name="Google Shape;7814;p2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5" name="Google Shape;7815;p2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6" name="Google Shape;7816;p2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7" name="Google Shape;7817;p2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8" name="Google Shape;7818;p2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9" name="Google Shape;7819;p2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0" name="Google Shape;7820;p2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1" name="Google Shape;7821;p2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2" name="Google Shape;7822;p2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3" name="Google Shape;7823;p2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4" name="Google Shape;7824;p2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5" name="Google Shape;7825;p2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6" name="Google Shape;7826;p2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7" name="Google Shape;7827;p2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8" name="Google Shape;7828;p2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9" name="Google Shape;7829;p2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0" name="Google Shape;7830;p2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1" name="Google Shape;7831;p2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2" name="Google Shape;7832;p2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3" name="Google Shape;7833;p2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4" name="Google Shape;7834;p2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5" name="Google Shape;7835;p2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6" name="Google Shape;7836;p2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7" name="Google Shape;7837;p2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8" name="Google Shape;7838;p2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9" name="Google Shape;7839;p2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0" name="Google Shape;7840;p2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1" name="Google Shape;7841;p2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2" name="Google Shape;7842;p2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3" name="Google Shape;7843;p2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4" name="Google Shape;7844;p2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5" name="Google Shape;7845;p2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6" name="Google Shape;7846;p2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7" name="Google Shape;7847;p2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8" name="Google Shape;7848;p2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9" name="Google Shape;7849;p2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0" name="Google Shape;7850;p2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1" name="Google Shape;7851;p2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2" name="Google Shape;7852;p2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3" name="Google Shape;7853;p2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4" name="Google Shape;7854;p2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5" name="Google Shape;7855;p2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6" name="Google Shape;7856;p2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7" name="Google Shape;7857;p2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8" name="Google Shape;7858;p2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9" name="Google Shape;7859;p2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0" name="Google Shape;7860;p2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1" name="Google Shape;7861;p2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2" name="Google Shape;7862;p2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3" name="Google Shape;7863;p2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4" name="Google Shape;7864;p2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5" name="Google Shape;7865;p2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6" name="Google Shape;7866;p2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7" name="Google Shape;7867;p2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8" name="Google Shape;7868;p2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9" name="Google Shape;7869;p2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0" name="Google Shape;7870;p2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1" name="Google Shape;7871;p2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2" name="Google Shape;7872;p2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3" name="Google Shape;7873;p2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4" name="Google Shape;7874;p2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5" name="Google Shape;7875;p2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6" name="Google Shape;7876;p2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7" name="Google Shape;7877;p2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8" name="Google Shape;7878;p2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9" name="Google Shape;7879;p2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0" name="Google Shape;7880;p2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1" name="Google Shape;7881;p2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2" name="Google Shape;7882;p2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3" name="Google Shape;7883;p2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4" name="Google Shape;7884;p2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5" name="Google Shape;7885;p2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6" name="Google Shape;7886;p2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7" name="Google Shape;7887;p2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8" name="Google Shape;7888;p2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9" name="Google Shape;7889;p2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0" name="Google Shape;7890;p2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1" name="Google Shape;7891;p2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2" name="Google Shape;7892;p2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3" name="Google Shape;7893;p2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4" name="Google Shape;7894;p2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5" name="Google Shape;7895;p2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6" name="Google Shape;7896;p2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7" name="Google Shape;7897;p2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8" name="Google Shape;7898;p2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9" name="Google Shape;7899;p2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0" name="Google Shape;7900;p2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1" name="Google Shape;7901;p2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2" name="Google Shape;7902;p2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3" name="Google Shape;7903;p2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4" name="Google Shape;7904;p2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5" name="Google Shape;7905;p2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6" name="Google Shape;7906;p2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7" name="Google Shape;7907;p2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8" name="Google Shape;7908;p2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9" name="Google Shape;7909;p2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0" name="Google Shape;7910;p2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1" name="Google Shape;7911;p2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2" name="Google Shape;7912;p2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3" name="Google Shape;7913;p2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4" name="Google Shape;7914;p2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5" name="Google Shape;7915;p2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16" name="Google Shape;7916;p20"/>
          <p:cNvSpPr txBox="1"/>
          <p:nvPr>
            <p:ph hasCustomPrompt="1" type="title"/>
          </p:nvPr>
        </p:nvSpPr>
        <p:spPr>
          <a:xfrm>
            <a:off x="3834475" y="641155"/>
            <a:ext cx="4391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17" name="Google Shape;7917;p20"/>
          <p:cNvSpPr txBox="1"/>
          <p:nvPr>
            <p:ph idx="1" type="subTitle"/>
          </p:nvPr>
        </p:nvSpPr>
        <p:spPr>
          <a:xfrm>
            <a:off x="3834475" y="1266155"/>
            <a:ext cx="43911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18" name="Google Shape;7918;p20"/>
          <p:cNvSpPr txBox="1"/>
          <p:nvPr>
            <p:ph hasCustomPrompt="1" idx="2" type="title"/>
          </p:nvPr>
        </p:nvSpPr>
        <p:spPr>
          <a:xfrm>
            <a:off x="3834475" y="2066255"/>
            <a:ext cx="4391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19" name="Google Shape;7919;p20"/>
          <p:cNvSpPr txBox="1"/>
          <p:nvPr>
            <p:ph idx="3" type="subTitle"/>
          </p:nvPr>
        </p:nvSpPr>
        <p:spPr>
          <a:xfrm>
            <a:off x="3834475" y="2691305"/>
            <a:ext cx="43911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20" name="Google Shape;7920;p20"/>
          <p:cNvSpPr txBox="1"/>
          <p:nvPr>
            <p:ph hasCustomPrompt="1" idx="4" type="title"/>
          </p:nvPr>
        </p:nvSpPr>
        <p:spPr>
          <a:xfrm>
            <a:off x="3834475" y="3491405"/>
            <a:ext cx="4391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21" name="Google Shape;7921;p20"/>
          <p:cNvSpPr txBox="1"/>
          <p:nvPr>
            <p:ph idx="5" type="subTitle"/>
          </p:nvPr>
        </p:nvSpPr>
        <p:spPr>
          <a:xfrm>
            <a:off x="3834475" y="4116455"/>
            <a:ext cx="43911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3"/>
          <p:cNvGrpSpPr/>
          <p:nvPr/>
        </p:nvGrpSpPr>
        <p:grpSpPr>
          <a:xfrm>
            <a:off x="-855725" y="-1593148"/>
            <a:ext cx="11733749" cy="8017870"/>
            <a:chOff x="-855725" y="-1593148"/>
            <a:chExt cx="11733749" cy="8017870"/>
          </a:xfrm>
        </p:grpSpPr>
        <p:sp>
          <p:nvSpPr>
            <p:cNvPr id="528" name="Google Shape;528;p3"/>
            <p:cNvSpPr/>
            <p:nvPr/>
          </p:nvSpPr>
          <p:spPr>
            <a:xfrm flipH="1" rot="10800000">
              <a:off x="0" y="-17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3"/>
            <p:cNvGrpSpPr/>
            <p:nvPr/>
          </p:nvGrpSpPr>
          <p:grpSpPr>
            <a:xfrm>
              <a:off x="195475" y="160969"/>
              <a:ext cx="1264805" cy="99218"/>
              <a:chOff x="6291500" y="380394"/>
              <a:chExt cx="1264805" cy="99218"/>
            </a:xfrm>
          </p:grpSpPr>
          <p:sp>
            <p:nvSpPr>
              <p:cNvPr id="530" name="Google Shape;530;p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3"/>
            <p:cNvSpPr/>
            <p:nvPr/>
          </p:nvSpPr>
          <p:spPr>
            <a:xfrm flipH="1" rot="-5400000">
              <a:off x="7635833" y="-499603"/>
              <a:ext cx="1516160" cy="496822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0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3"/>
            <p:cNvGrpSpPr/>
            <p:nvPr/>
          </p:nvGrpSpPr>
          <p:grpSpPr>
            <a:xfrm>
              <a:off x="7850391" y="798601"/>
              <a:ext cx="1087030" cy="181425"/>
              <a:chOff x="7289565" y="849931"/>
              <a:chExt cx="377585" cy="63019"/>
            </a:xfrm>
          </p:grpSpPr>
          <p:sp>
            <p:nvSpPr>
              <p:cNvPr id="535" name="Google Shape;535;p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3"/>
            <p:cNvGrpSpPr/>
            <p:nvPr/>
          </p:nvGrpSpPr>
          <p:grpSpPr>
            <a:xfrm>
              <a:off x="153360" y="4560462"/>
              <a:ext cx="1234239" cy="86683"/>
              <a:chOff x="6297842" y="1549942"/>
              <a:chExt cx="874603" cy="61433"/>
            </a:xfrm>
          </p:grpSpPr>
          <p:sp>
            <p:nvSpPr>
              <p:cNvPr id="538" name="Google Shape;538;p3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0" name="Google Shape;540;p3"/>
            <p:cNvGrpSpPr/>
            <p:nvPr/>
          </p:nvGrpSpPr>
          <p:grpSpPr>
            <a:xfrm>
              <a:off x="7694098" y="-298682"/>
              <a:ext cx="1537365" cy="1481885"/>
              <a:chOff x="5063725" y="2625150"/>
              <a:chExt cx="1764450" cy="1700775"/>
            </a:xfrm>
          </p:grpSpPr>
          <p:sp>
            <p:nvSpPr>
              <p:cNvPr id="541" name="Google Shape;541;p3"/>
              <p:cNvSpPr/>
              <p:nvPr/>
            </p:nvSpPr>
            <p:spPr>
              <a:xfrm>
                <a:off x="5905200" y="32481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0"/>
                    </a:moveTo>
                    <a:lnTo>
                      <a:pt x="357" y="370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6483525" y="3286550"/>
                <a:ext cx="23550" cy="23525"/>
              </a:xfrm>
              <a:custGeom>
                <a:rect b="b" l="l" r="r" t="t"/>
                <a:pathLst>
                  <a:path extrusionOk="0" h="941" w="942">
                    <a:moveTo>
                      <a:pt x="358" y="0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2" y="762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>
                <a:off x="5939725" y="26841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>
                <a:off x="6495450" y="29900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6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5339950" y="31067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2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929" y="180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>
                <a:off x="5257800" y="3429425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>
                <a:off x="5687600" y="3351125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2"/>
                    </a:lnTo>
                    <a:lnTo>
                      <a:pt x="584" y="644"/>
                    </a:lnTo>
                    <a:lnTo>
                      <a:pt x="929" y="763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584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>
                <a:off x="6354650" y="3850000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>
                <a:off x="5754875" y="4267625"/>
                <a:ext cx="23250" cy="23525"/>
              </a:xfrm>
              <a:custGeom>
                <a:rect b="b" l="l" r="r" t="t"/>
                <a:pathLst>
                  <a:path extrusionOk="0" h="941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3"/>
                    </a:lnTo>
                    <a:lnTo>
                      <a:pt x="929" y="762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5450375" y="29383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4"/>
                    </a:lnTo>
                    <a:lnTo>
                      <a:pt x="358" y="583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1" y="762"/>
                    </a:lnTo>
                    <a:lnTo>
                      <a:pt x="715" y="464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>
                <a:off x="5710825" y="3705650"/>
                <a:ext cx="23525" cy="23225"/>
              </a:xfrm>
              <a:custGeom>
                <a:rect b="b" l="l" r="r" t="t"/>
                <a:pathLst>
                  <a:path extrusionOk="0" h="929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3"/>
                    </a:lnTo>
                    <a:lnTo>
                      <a:pt x="941" y="750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>
                <a:off x="5996575" y="35487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8" y="1"/>
                    </a:moveTo>
                    <a:lnTo>
                      <a:pt x="358" y="358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6050750" y="291865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>
                <a:off x="6704400" y="3861625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76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>
                <a:off x="5092600" y="3224925"/>
                <a:ext cx="23525" cy="23550"/>
              </a:xfrm>
              <a:custGeom>
                <a:rect b="b" l="l" r="r" t="t"/>
                <a:pathLst>
                  <a:path extrusionOk="0" h="942" w="941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3" y="644"/>
                    </a:lnTo>
                    <a:lnTo>
                      <a:pt x="941" y="763"/>
                    </a:lnTo>
                    <a:lnTo>
                      <a:pt x="714" y="465"/>
                    </a:lnTo>
                    <a:lnTo>
                      <a:pt x="941" y="179"/>
                    </a:lnTo>
                    <a:lnTo>
                      <a:pt x="583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>
                <a:off x="6495450" y="3795250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3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5" y="476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>
                <a:off x="5361975" y="3597300"/>
                <a:ext cx="23525" cy="23250"/>
              </a:xfrm>
              <a:custGeom>
                <a:rect b="b" l="l" r="r" t="t"/>
                <a:pathLst>
                  <a:path extrusionOk="0" h="930" w="941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29"/>
                    </a:lnTo>
                    <a:lnTo>
                      <a:pt x="584" y="643"/>
                    </a:lnTo>
                    <a:lnTo>
                      <a:pt x="941" y="751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6247800" y="3249925"/>
                <a:ext cx="23225" cy="23250"/>
              </a:xfrm>
              <a:custGeom>
                <a:rect b="b" l="l" r="r" t="t"/>
                <a:pathLst>
                  <a:path extrusionOk="0" h="930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30"/>
                    </a:lnTo>
                    <a:lnTo>
                      <a:pt x="572" y="644"/>
                    </a:lnTo>
                    <a:lnTo>
                      <a:pt x="929" y="751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>
                <a:off x="5908750" y="366725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96" y="0"/>
                      <a:pt x="1" y="84"/>
                      <a:pt x="1" y="191"/>
                    </a:cubicBezTo>
                    <a:cubicBezTo>
                      <a:pt x="1" y="297"/>
                      <a:pt x="97" y="370"/>
                      <a:pt x="192" y="370"/>
                    </a:cubicBezTo>
                    <a:cubicBezTo>
                      <a:pt x="235" y="370"/>
                      <a:pt x="277" y="355"/>
                      <a:pt x="311" y="322"/>
                    </a:cubicBezTo>
                    <a:cubicBezTo>
                      <a:pt x="430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>
                <a:off x="5779275" y="349847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5530750" y="3758025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5" y="1"/>
                    </a:moveTo>
                    <a:cubicBezTo>
                      <a:pt x="36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>
                <a:off x="5993900" y="31079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>
                <a:off x="5731050" y="31055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>
                <a:off x="5454250" y="3388000"/>
                <a:ext cx="5100" cy="3450"/>
              </a:xfrm>
              <a:custGeom>
                <a:rect b="b" l="l" r="r" t="t"/>
                <a:pathLst>
                  <a:path extrusionOk="0" h="138" w="204">
                    <a:moveTo>
                      <a:pt x="80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4" y="138"/>
                      <a:pt x="34" y="138"/>
                    </a:cubicBezTo>
                    <a:cubicBezTo>
                      <a:pt x="94" y="138"/>
                      <a:pt x="203" y="2"/>
                      <a:pt x="95" y="2"/>
                    </a:cubicBezTo>
                    <a:cubicBezTo>
                      <a:pt x="90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>
                <a:off x="5733450" y="3843700"/>
                <a:ext cx="5400" cy="3475"/>
              </a:xfrm>
              <a:custGeom>
                <a:rect b="b" l="l" r="r" t="t"/>
                <a:pathLst>
                  <a:path extrusionOk="0" h="139" w="216">
                    <a:moveTo>
                      <a:pt x="89" y="1"/>
                    </a:moveTo>
                    <a:cubicBezTo>
                      <a:pt x="38" y="1"/>
                      <a:pt x="0" y="44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5" y="3"/>
                      <a:pt x="107" y="3"/>
                    </a:cubicBezTo>
                    <a:cubicBezTo>
                      <a:pt x="101" y="2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5572700" y="4277150"/>
                <a:ext cx="5100" cy="4625"/>
              </a:xfrm>
              <a:custGeom>
                <a:rect b="b" l="l" r="r" t="t"/>
                <a:pathLst>
                  <a:path extrusionOk="0" h="185" w="204">
                    <a:moveTo>
                      <a:pt x="96" y="0"/>
                    </a:moveTo>
                    <a:cubicBezTo>
                      <a:pt x="48" y="0"/>
                      <a:pt x="1" y="36"/>
                      <a:pt x="1" y="95"/>
                    </a:cubicBezTo>
                    <a:cubicBezTo>
                      <a:pt x="7" y="155"/>
                      <a:pt x="54" y="185"/>
                      <a:pt x="102" y="185"/>
                    </a:cubicBezTo>
                    <a:cubicBezTo>
                      <a:pt x="150" y="185"/>
                      <a:pt x="197" y="155"/>
                      <a:pt x="203" y="95"/>
                    </a:cubicBezTo>
                    <a:cubicBezTo>
                      <a:pt x="203" y="36"/>
                      <a:pt x="15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>
                <a:off x="5915900" y="42467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48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>
                <a:off x="6285000" y="432237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29"/>
                      <a:pt x="14" y="142"/>
                      <a:pt x="33" y="142"/>
                    </a:cubicBezTo>
                    <a:cubicBezTo>
                      <a:pt x="95" y="142"/>
                      <a:pt x="218" y="1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6540525" y="41440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0"/>
                    </a:moveTo>
                    <a:cubicBezTo>
                      <a:pt x="0" y="0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0"/>
                      <a:pt x="118" y="0"/>
                    </a:cubicBezTo>
                    <a:cubicBezTo>
                      <a:pt x="113" y="0"/>
                      <a:pt x="108" y="1"/>
                      <a:pt x="102" y="2"/>
                    </a:cubicBezTo>
                    <a:cubicBezTo>
                      <a:pt x="97" y="1"/>
                      <a:pt x="92" y="0"/>
                      <a:pt x="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>
                <a:off x="6264175" y="3980075"/>
                <a:ext cx="4775" cy="4800"/>
              </a:xfrm>
              <a:custGeom>
                <a:rect b="b" l="l" r="r" t="t"/>
                <a:pathLst>
                  <a:path extrusionOk="0" h="192" w="191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4"/>
                      <a:pt x="48" y="191"/>
                      <a:pt x="95" y="191"/>
                    </a:cubicBezTo>
                    <a:cubicBezTo>
                      <a:pt x="155" y="191"/>
                      <a:pt x="191" y="144"/>
                      <a:pt x="191" y="96"/>
                    </a:cubicBezTo>
                    <a:cubicBezTo>
                      <a:pt x="191" y="48"/>
                      <a:pt x="15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>
                <a:off x="6084075" y="3902100"/>
                <a:ext cx="5400" cy="3550"/>
              </a:xfrm>
              <a:custGeom>
                <a:rect b="b" l="l" r="r" t="t"/>
                <a:pathLst>
                  <a:path extrusionOk="0" h="142" w="216">
                    <a:moveTo>
                      <a:pt x="96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9"/>
                      <a:pt x="14" y="141"/>
                      <a:pt x="33" y="141"/>
                    </a:cubicBezTo>
                    <a:cubicBezTo>
                      <a:pt x="95" y="141"/>
                      <a:pt x="21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>
                <a:off x="6184975" y="367527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>
                <a:off x="6071875" y="3374650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29"/>
                      <a:pt x="13" y="141"/>
                      <a:pt x="31" y="141"/>
                    </a:cubicBezTo>
                    <a:cubicBezTo>
                      <a:pt x="90" y="141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6689225" y="363212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7" y="0"/>
                    </a:moveTo>
                    <a:cubicBezTo>
                      <a:pt x="48" y="0"/>
                      <a:pt x="12" y="36"/>
                      <a:pt x="0" y="96"/>
                    </a:cubicBezTo>
                    <a:cubicBezTo>
                      <a:pt x="0" y="129"/>
                      <a:pt x="13" y="141"/>
                      <a:pt x="32" y="141"/>
                    </a:cubicBezTo>
                    <a:cubicBezTo>
                      <a:pt x="95" y="141"/>
                      <a:pt x="217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>
                <a:off x="6822925" y="3851775"/>
                <a:ext cx="5250" cy="4825"/>
              </a:xfrm>
              <a:custGeom>
                <a:rect b="b" l="l" r="r" t="t"/>
                <a:pathLst>
                  <a:path extrusionOk="0" h="193" w="210">
                    <a:moveTo>
                      <a:pt x="97" y="1"/>
                    </a:moveTo>
                    <a:cubicBezTo>
                      <a:pt x="1" y="1"/>
                      <a:pt x="1" y="192"/>
                      <a:pt x="97" y="192"/>
                    </a:cubicBezTo>
                    <a:cubicBezTo>
                      <a:pt x="100" y="192"/>
                      <a:pt x="102" y="192"/>
                      <a:pt x="105" y="192"/>
                    </a:cubicBezTo>
                    <a:cubicBezTo>
                      <a:pt x="108" y="192"/>
                      <a:pt x="111" y="192"/>
                      <a:pt x="114" y="192"/>
                    </a:cubicBezTo>
                    <a:cubicBezTo>
                      <a:pt x="210" y="192"/>
                      <a:pt x="210" y="1"/>
                      <a:pt x="114" y="1"/>
                    </a:cubicBezTo>
                    <a:cubicBezTo>
                      <a:pt x="111" y="1"/>
                      <a:pt x="108" y="1"/>
                      <a:pt x="105" y="1"/>
                    </a:cubicBezTo>
                    <a:cubicBezTo>
                      <a:pt x="102" y="1"/>
                      <a:pt x="100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>
                <a:off x="6014125" y="37770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37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37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>
                <a:off x="5509000" y="36017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5"/>
                    </a:cubicBezTo>
                    <a:cubicBezTo>
                      <a:pt x="1" y="129"/>
                      <a:pt x="15" y="142"/>
                      <a:pt x="35" y="142"/>
                    </a:cubicBezTo>
                    <a:cubicBezTo>
                      <a:pt x="98" y="142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>
                <a:off x="5398275" y="3487750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6" y="1"/>
                    </a:moveTo>
                    <a:cubicBezTo>
                      <a:pt x="48" y="1"/>
                      <a:pt x="1" y="49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>
                <a:off x="5375950" y="2930250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1"/>
                    </a:moveTo>
                    <a:cubicBezTo>
                      <a:pt x="48" y="1"/>
                      <a:pt x="13" y="36"/>
                      <a:pt x="1" y="96"/>
                    </a:cubicBezTo>
                    <a:cubicBezTo>
                      <a:pt x="4" y="130"/>
                      <a:pt x="19" y="143"/>
                      <a:pt x="40" y="143"/>
                    </a:cubicBezTo>
                    <a:cubicBezTo>
                      <a:pt x="105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5334875" y="2709100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8"/>
                      <a:pt x="14" y="141"/>
                      <a:pt x="33" y="141"/>
                    </a:cubicBezTo>
                    <a:cubicBezTo>
                      <a:pt x="95" y="141"/>
                      <a:pt x="218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5113425" y="34028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39" y="1"/>
                      <a:pt x="0" y="45"/>
                      <a:pt x="0" y="98"/>
                    </a:cubicBezTo>
                    <a:cubicBezTo>
                      <a:pt x="0" y="131"/>
                      <a:pt x="14" y="144"/>
                      <a:pt x="33" y="144"/>
                    </a:cubicBezTo>
                    <a:cubicBezTo>
                      <a:pt x="95" y="144"/>
                      <a:pt x="218" y="3"/>
                      <a:pt x="108" y="3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5197075" y="368362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9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5516150" y="3238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36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5885675" y="28611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1"/>
                    </a:moveTo>
                    <a:cubicBezTo>
                      <a:pt x="0" y="1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1"/>
                      <a:pt x="118" y="1"/>
                    </a:cubicBezTo>
                    <a:cubicBezTo>
                      <a:pt x="113" y="1"/>
                      <a:pt x="108" y="1"/>
                      <a:pt x="102" y="2"/>
                    </a:cubicBezTo>
                    <a:cubicBezTo>
                      <a:pt x="97" y="1"/>
                      <a:pt x="92" y="1"/>
                      <a:pt x="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5799525" y="2692725"/>
                <a:ext cx="4775" cy="4775"/>
              </a:xfrm>
              <a:custGeom>
                <a:rect b="b" l="l" r="r" t="t"/>
                <a:pathLst>
                  <a:path extrusionOk="0" h="191" w="191">
                    <a:moveTo>
                      <a:pt x="96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43"/>
                      <a:pt x="36" y="191"/>
                      <a:pt x="96" y="191"/>
                    </a:cubicBezTo>
                    <a:cubicBezTo>
                      <a:pt x="155" y="191"/>
                      <a:pt x="191" y="143"/>
                      <a:pt x="191" y="96"/>
                    </a:cubicBezTo>
                    <a:cubicBezTo>
                      <a:pt x="191" y="48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6081700" y="26272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0"/>
                    </a:moveTo>
                    <a:cubicBezTo>
                      <a:pt x="48" y="0"/>
                      <a:pt x="1" y="48"/>
                      <a:pt x="1" y="95"/>
                    </a:cubicBezTo>
                    <a:cubicBezTo>
                      <a:pt x="1" y="129"/>
                      <a:pt x="14" y="142"/>
                      <a:pt x="33" y="142"/>
                    </a:cubicBezTo>
                    <a:cubicBezTo>
                      <a:pt x="92" y="142"/>
                      <a:pt x="205" y="9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6400500" y="27745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5" y="1"/>
                    </a:moveTo>
                    <a:cubicBezTo>
                      <a:pt x="48" y="1"/>
                      <a:pt x="0" y="36"/>
                      <a:pt x="0" y="96"/>
                    </a:cubicBezTo>
                    <a:cubicBezTo>
                      <a:pt x="0" y="129"/>
                      <a:pt x="13" y="142"/>
                      <a:pt x="31" y="142"/>
                    </a:cubicBezTo>
                    <a:cubicBezTo>
                      <a:pt x="90" y="142"/>
                      <a:pt x="20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6615700" y="3189750"/>
                <a:ext cx="5150" cy="3600"/>
              </a:xfrm>
              <a:custGeom>
                <a:rect b="b" l="l" r="r" t="t"/>
                <a:pathLst>
                  <a:path extrusionOk="0" h="144" w="206">
                    <a:moveTo>
                      <a:pt x="78" y="1"/>
                    </a:moveTo>
                    <a:cubicBezTo>
                      <a:pt x="29" y="1"/>
                      <a:pt x="0" y="45"/>
                      <a:pt x="0" y="98"/>
                    </a:cubicBezTo>
                    <a:cubicBezTo>
                      <a:pt x="0" y="131"/>
                      <a:pt x="13" y="144"/>
                      <a:pt x="31" y="144"/>
                    </a:cubicBezTo>
                    <a:cubicBezTo>
                      <a:pt x="90" y="144"/>
                      <a:pt x="205" y="3"/>
                      <a:pt x="96" y="3"/>
                    </a:cubicBezTo>
                    <a:cubicBezTo>
                      <a:pt x="89" y="2"/>
                      <a:pt x="83" y="1"/>
                      <a:pt x="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>
                <a:off x="6618075" y="3085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5296175" y="3327600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73" y="0"/>
                    </a:moveTo>
                    <a:cubicBezTo>
                      <a:pt x="84" y="0"/>
                      <a:pt x="1" y="80"/>
                      <a:pt x="1" y="180"/>
                    </a:cubicBezTo>
                    <a:cubicBezTo>
                      <a:pt x="1" y="292"/>
                      <a:pt x="93" y="367"/>
                      <a:pt x="186" y="367"/>
                    </a:cubicBezTo>
                    <a:cubicBezTo>
                      <a:pt x="231" y="367"/>
                      <a:pt x="276" y="350"/>
                      <a:pt x="310" y="311"/>
                    </a:cubicBezTo>
                    <a:cubicBezTo>
                      <a:pt x="430" y="204"/>
                      <a:pt x="358" y="1"/>
                      <a:pt x="191" y="1"/>
                    </a:cubicBezTo>
                    <a:cubicBezTo>
                      <a:pt x="185" y="1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>
                <a:off x="5122950" y="2965350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1" y="0"/>
                    </a:moveTo>
                    <a:cubicBezTo>
                      <a:pt x="73" y="0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4" y="1"/>
                      <a:pt x="177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>
                <a:off x="5392925" y="2828450"/>
                <a:ext cx="10750" cy="9475"/>
              </a:xfrm>
              <a:custGeom>
                <a:rect b="b" l="l" r="r" t="t"/>
                <a:pathLst>
                  <a:path extrusionOk="0" h="379" w="43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304"/>
                      <a:pt x="87" y="378"/>
                      <a:pt x="180" y="378"/>
                    </a:cubicBezTo>
                    <a:cubicBezTo>
                      <a:pt x="225" y="378"/>
                      <a:pt x="271" y="361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5543250" y="2625150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30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>
                <a:off x="5883450" y="3001700"/>
                <a:ext cx="10750" cy="9325"/>
              </a:xfrm>
              <a:custGeom>
                <a:rect b="b" l="l" r="r" t="t"/>
                <a:pathLst>
                  <a:path extrusionOk="0" h="373" w="43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303"/>
                      <a:pt x="88" y="372"/>
                      <a:pt x="181" y="372"/>
                    </a:cubicBezTo>
                    <a:cubicBezTo>
                      <a:pt x="226" y="372"/>
                      <a:pt x="272" y="356"/>
                      <a:pt x="311" y="322"/>
                    </a:cubicBezTo>
                    <a:cubicBezTo>
                      <a:pt x="430" y="214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>
                <a:off x="5548000" y="3072225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91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8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5866800" y="4058375"/>
                <a:ext cx="10725" cy="9150"/>
              </a:xfrm>
              <a:custGeom>
                <a:rect b="b" l="l" r="r" t="t"/>
                <a:pathLst>
                  <a:path extrusionOk="0" h="366" w="429">
                    <a:moveTo>
                      <a:pt x="191" y="0"/>
                    </a:moveTo>
                    <a:cubicBezTo>
                      <a:pt x="95" y="0"/>
                      <a:pt x="0" y="84"/>
                      <a:pt x="0" y="179"/>
                    </a:cubicBezTo>
                    <a:cubicBezTo>
                      <a:pt x="0" y="291"/>
                      <a:pt x="92" y="366"/>
                      <a:pt x="185" y="366"/>
                    </a:cubicBezTo>
                    <a:cubicBezTo>
                      <a:pt x="230" y="366"/>
                      <a:pt x="275" y="348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6119200" y="4286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6402875" y="4209275"/>
                <a:ext cx="10725" cy="9400"/>
              </a:xfrm>
              <a:custGeom>
                <a:rect b="b" l="l" r="r" t="t"/>
                <a:pathLst>
                  <a:path extrusionOk="0" h="376" w="429">
                    <a:moveTo>
                      <a:pt x="191" y="1"/>
                    </a:moveTo>
                    <a:cubicBezTo>
                      <a:pt x="96" y="1"/>
                      <a:pt x="0" y="84"/>
                      <a:pt x="0" y="191"/>
                    </a:cubicBezTo>
                    <a:cubicBezTo>
                      <a:pt x="0" y="297"/>
                      <a:pt x="96" y="376"/>
                      <a:pt x="190" y="376"/>
                    </a:cubicBezTo>
                    <a:cubicBezTo>
                      <a:pt x="233" y="376"/>
                      <a:pt x="276" y="359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6147175" y="37860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6454675" y="4033325"/>
                <a:ext cx="10725" cy="9200"/>
              </a:xfrm>
              <a:custGeom>
                <a:rect b="b" l="l" r="r" t="t"/>
                <a:pathLst>
                  <a:path extrusionOk="0" h="368" w="429">
                    <a:moveTo>
                      <a:pt x="172" y="1"/>
                    </a:moveTo>
                    <a:cubicBezTo>
                      <a:pt x="83" y="1"/>
                      <a:pt x="0" y="80"/>
                      <a:pt x="0" y="181"/>
                    </a:cubicBezTo>
                    <a:cubicBezTo>
                      <a:pt x="0" y="293"/>
                      <a:pt x="92" y="368"/>
                      <a:pt x="185" y="368"/>
                    </a:cubicBezTo>
                    <a:cubicBezTo>
                      <a:pt x="230" y="368"/>
                      <a:pt x="275" y="350"/>
                      <a:pt x="310" y="312"/>
                    </a:cubicBezTo>
                    <a:cubicBezTo>
                      <a:pt x="429" y="204"/>
                      <a:pt x="357" y="2"/>
                      <a:pt x="191" y="2"/>
                    </a:cubicBezTo>
                    <a:cubicBezTo>
                      <a:pt x="184" y="1"/>
                      <a:pt x="178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6540675" y="3653550"/>
                <a:ext cx="9550" cy="9250"/>
              </a:xfrm>
              <a:custGeom>
                <a:rect b="b" l="l" r="r" t="t"/>
                <a:pathLst>
                  <a:path extrusionOk="0" h="370" w="382">
                    <a:moveTo>
                      <a:pt x="191" y="1"/>
                    </a:moveTo>
                    <a:cubicBezTo>
                      <a:pt x="84" y="1"/>
                      <a:pt x="1" y="84"/>
                      <a:pt x="1" y="179"/>
                    </a:cubicBezTo>
                    <a:cubicBezTo>
                      <a:pt x="1" y="286"/>
                      <a:pt x="84" y="370"/>
                      <a:pt x="191" y="370"/>
                    </a:cubicBezTo>
                    <a:cubicBezTo>
                      <a:pt x="299" y="370"/>
                      <a:pt x="382" y="286"/>
                      <a:pt x="382" y="179"/>
                    </a:cubicBezTo>
                    <a:cubicBezTo>
                      <a:pt x="382" y="84"/>
                      <a:pt x="299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6156700" y="31136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6307325" y="2883825"/>
                <a:ext cx="10750" cy="9250"/>
              </a:xfrm>
              <a:custGeom>
                <a:rect b="b" l="l" r="r" t="t"/>
                <a:pathLst>
                  <a:path extrusionOk="0" h="370" w="430">
                    <a:moveTo>
                      <a:pt x="191" y="0"/>
                    </a:moveTo>
                    <a:cubicBezTo>
                      <a:pt x="84" y="0"/>
                      <a:pt x="0" y="84"/>
                      <a:pt x="0" y="191"/>
                    </a:cubicBezTo>
                    <a:cubicBezTo>
                      <a:pt x="0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6184975" y="2748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7" y="371"/>
                      <a:pt x="192" y="371"/>
                    </a:cubicBezTo>
                    <a:cubicBezTo>
                      <a:pt x="235" y="371"/>
                      <a:pt x="277" y="356"/>
                      <a:pt x="311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6638925" y="343447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6726425" y="4021125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3" y="1"/>
                    </a:moveTo>
                    <a:cubicBezTo>
                      <a:pt x="84" y="1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5" y="1"/>
                      <a:pt x="17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5749825" y="262962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202" y="0"/>
                    </a:moveTo>
                    <a:cubicBezTo>
                      <a:pt x="95" y="0"/>
                      <a:pt x="12" y="84"/>
                      <a:pt x="0" y="191"/>
                    </a:cubicBezTo>
                    <a:cubicBezTo>
                      <a:pt x="0" y="297"/>
                      <a:pt x="96" y="370"/>
                      <a:pt x="195" y="370"/>
                    </a:cubicBezTo>
                    <a:cubicBezTo>
                      <a:pt x="239" y="370"/>
                      <a:pt x="284" y="355"/>
                      <a:pt x="322" y="322"/>
                    </a:cubicBezTo>
                    <a:cubicBezTo>
                      <a:pt x="429" y="203"/>
                      <a:pt x="357" y="12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5258075" y="4032775"/>
                <a:ext cx="23250" cy="23225"/>
              </a:xfrm>
              <a:custGeom>
                <a:rect b="b" l="l" r="r" t="t"/>
                <a:pathLst>
                  <a:path extrusionOk="0" h="929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72" y="643"/>
                    </a:lnTo>
                    <a:lnTo>
                      <a:pt x="930" y="750"/>
                    </a:lnTo>
                    <a:lnTo>
                      <a:pt x="715" y="465"/>
                    </a:lnTo>
                    <a:lnTo>
                      <a:pt x="930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>
                <a:off x="5442025" y="4260175"/>
                <a:ext cx="23550" cy="23250"/>
              </a:xfrm>
              <a:custGeom>
                <a:rect b="b" l="l" r="r" t="t"/>
                <a:pathLst>
                  <a:path extrusionOk="0" h="930" w="942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4"/>
                    </a:lnTo>
                    <a:lnTo>
                      <a:pt x="942" y="751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>
                <a:off x="5063725" y="40764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41" y="1"/>
                      <a:pt x="11" y="44"/>
                      <a:pt x="0" y="98"/>
                    </a:cubicBezTo>
                    <a:cubicBezTo>
                      <a:pt x="0" y="131"/>
                      <a:pt x="13" y="143"/>
                      <a:pt x="32" y="143"/>
                    </a:cubicBezTo>
                    <a:cubicBezTo>
                      <a:pt x="95" y="143"/>
                      <a:pt x="217" y="2"/>
                      <a:pt x="107" y="2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5355125" y="41464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0"/>
                    </a:moveTo>
                    <a:cubicBezTo>
                      <a:pt x="48" y="0"/>
                      <a:pt x="0" y="36"/>
                      <a:pt x="0" y="96"/>
                    </a:cubicBezTo>
                    <a:cubicBezTo>
                      <a:pt x="0" y="129"/>
                      <a:pt x="13" y="141"/>
                      <a:pt x="31" y="141"/>
                    </a:cubicBezTo>
                    <a:cubicBezTo>
                      <a:pt x="90" y="141"/>
                      <a:pt x="20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5499175" y="396102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5199450" y="3933900"/>
                <a:ext cx="5325" cy="3450"/>
              </a:xfrm>
              <a:custGeom>
                <a:rect b="b" l="l" r="r" t="t"/>
                <a:pathLst>
                  <a:path extrusionOk="0" h="138" w="213">
                    <a:moveTo>
                      <a:pt x="81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2" y="2"/>
                      <a:pt x="96" y="2"/>
                    </a:cubicBezTo>
                    <a:cubicBezTo>
                      <a:pt x="91" y="1"/>
                      <a:pt x="86" y="1"/>
                      <a:pt x="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5352750" y="3997050"/>
                <a:ext cx="10725" cy="9175"/>
              </a:xfrm>
              <a:custGeom>
                <a:rect b="b" l="l" r="r" t="t"/>
                <a:pathLst>
                  <a:path extrusionOk="0" h="367" w="429">
                    <a:moveTo>
                      <a:pt x="191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3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616" name="Google Shape;616;p3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617" name="Google Shape;617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0" name="Google Shape;740;p3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41" name="Google Shape;741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4" name="Google Shape;864;p3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865" name="Google Shape;865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8" name="Google Shape;988;p3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989" name="Google Shape;989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12" name="Google Shape;1112;p3"/>
          <p:cNvSpPr txBox="1"/>
          <p:nvPr>
            <p:ph type="title"/>
          </p:nvPr>
        </p:nvSpPr>
        <p:spPr>
          <a:xfrm>
            <a:off x="1030225" y="2347090"/>
            <a:ext cx="5047200" cy="12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3" name="Google Shape;1113;p3"/>
          <p:cNvSpPr txBox="1"/>
          <p:nvPr>
            <p:ph idx="1" type="subTitle"/>
          </p:nvPr>
        </p:nvSpPr>
        <p:spPr>
          <a:xfrm>
            <a:off x="1279875" y="3399325"/>
            <a:ext cx="454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14" name="Google Shape;1114;p3"/>
          <p:cNvSpPr txBox="1"/>
          <p:nvPr>
            <p:ph hasCustomPrompt="1" idx="2" type="title"/>
          </p:nvPr>
        </p:nvSpPr>
        <p:spPr>
          <a:xfrm>
            <a:off x="2838075" y="1348425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bg>
      <p:bgPr>
        <a:solidFill>
          <a:schemeClr val="dk1"/>
        </a:solidFill>
      </p:bgPr>
    </p:bg>
    <p:spTree>
      <p:nvGrpSpPr>
        <p:cNvPr id="7922" name="Shape 7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3" name="Google Shape;7923;p21"/>
          <p:cNvGrpSpPr/>
          <p:nvPr/>
        </p:nvGrpSpPr>
        <p:grpSpPr>
          <a:xfrm>
            <a:off x="-868400" y="-808850"/>
            <a:ext cx="11746423" cy="6894325"/>
            <a:chOff x="-868400" y="-808850"/>
            <a:chExt cx="11746423" cy="6894325"/>
          </a:xfrm>
        </p:grpSpPr>
        <p:sp>
          <p:nvSpPr>
            <p:cNvPr id="7924" name="Google Shape;7924;p21"/>
            <p:cNvSpPr/>
            <p:nvPr/>
          </p:nvSpPr>
          <p:spPr>
            <a:xfrm flipH="1" rot="-5400000">
              <a:off x="7635833" y="-499603"/>
              <a:ext cx="1516160" cy="496822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1"/>
            <p:cNvSpPr/>
            <p:nvPr/>
          </p:nvSpPr>
          <p:spPr>
            <a:xfrm>
              <a:off x="0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1"/>
            <p:cNvSpPr/>
            <p:nvPr/>
          </p:nvSpPr>
          <p:spPr>
            <a:xfrm flipH="1" rot="10800000">
              <a:off x="0" y="-17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7" name="Google Shape;7927;p21"/>
            <p:cNvGrpSpPr/>
            <p:nvPr/>
          </p:nvGrpSpPr>
          <p:grpSpPr>
            <a:xfrm>
              <a:off x="8025205" y="184649"/>
              <a:ext cx="883939" cy="70936"/>
              <a:chOff x="5933780" y="1496474"/>
              <a:chExt cx="883939" cy="70936"/>
            </a:xfrm>
          </p:grpSpPr>
          <p:sp>
            <p:nvSpPr>
              <p:cNvPr id="7928" name="Google Shape;7928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9" name="Google Shape;7929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0" name="Google Shape;7930;p21"/>
            <p:cNvGrpSpPr/>
            <p:nvPr/>
          </p:nvGrpSpPr>
          <p:grpSpPr>
            <a:xfrm>
              <a:off x="177405" y="4846399"/>
              <a:ext cx="883939" cy="70936"/>
              <a:chOff x="5933780" y="1496474"/>
              <a:chExt cx="883939" cy="70936"/>
            </a:xfrm>
          </p:grpSpPr>
          <p:sp>
            <p:nvSpPr>
              <p:cNvPr id="7931" name="Google Shape;7931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2" name="Google Shape;7932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3" name="Google Shape;7933;p21"/>
            <p:cNvGrpSpPr/>
            <p:nvPr/>
          </p:nvGrpSpPr>
          <p:grpSpPr>
            <a:xfrm>
              <a:off x="7988377" y="4639063"/>
              <a:ext cx="1568639" cy="125876"/>
              <a:chOff x="5933780" y="1496474"/>
              <a:chExt cx="883939" cy="70936"/>
            </a:xfrm>
          </p:grpSpPr>
          <p:sp>
            <p:nvSpPr>
              <p:cNvPr id="7934" name="Google Shape;7934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5" name="Google Shape;7935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6" name="Google Shape;7936;p21"/>
            <p:cNvGrpSpPr/>
            <p:nvPr/>
          </p:nvGrpSpPr>
          <p:grpSpPr>
            <a:xfrm>
              <a:off x="343280" y="113724"/>
              <a:ext cx="883939" cy="70936"/>
              <a:chOff x="5933780" y="1496474"/>
              <a:chExt cx="883939" cy="70936"/>
            </a:xfrm>
          </p:grpSpPr>
          <p:sp>
            <p:nvSpPr>
              <p:cNvPr id="7937" name="Google Shape;7937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8" name="Google Shape;7938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9" name="Google Shape;7939;p21"/>
            <p:cNvGrpSpPr/>
            <p:nvPr/>
          </p:nvGrpSpPr>
          <p:grpSpPr>
            <a:xfrm>
              <a:off x="-868400" y="-357525"/>
              <a:ext cx="3916575" cy="3378125"/>
              <a:chOff x="780450" y="1002925"/>
              <a:chExt cx="3916575" cy="3378125"/>
            </a:xfrm>
          </p:grpSpPr>
          <p:sp>
            <p:nvSpPr>
              <p:cNvPr id="7940" name="Google Shape;7940;p2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1" name="Google Shape;7941;p2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2" name="Google Shape;7942;p2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3" name="Google Shape;7943;p2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4" name="Google Shape;7944;p2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5" name="Google Shape;7945;p2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6" name="Google Shape;7946;p2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7" name="Google Shape;7947;p2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8" name="Google Shape;7948;p2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9" name="Google Shape;7949;p2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0" name="Google Shape;7950;p2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1" name="Google Shape;7951;p2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2" name="Google Shape;7952;p2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3" name="Google Shape;7953;p2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4" name="Google Shape;7954;p2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5" name="Google Shape;7955;p2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6" name="Google Shape;7956;p2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7" name="Google Shape;7957;p2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8" name="Google Shape;7958;p2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9" name="Google Shape;7959;p2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0" name="Google Shape;7960;p2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1" name="Google Shape;7961;p2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2" name="Google Shape;7962;p2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3" name="Google Shape;7963;p2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4" name="Google Shape;7964;p2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5" name="Google Shape;7965;p2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6" name="Google Shape;7966;p2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7" name="Google Shape;7967;p2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8" name="Google Shape;7968;p2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9" name="Google Shape;7969;p2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0" name="Google Shape;7970;p2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1" name="Google Shape;7971;p2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2" name="Google Shape;7972;p2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3" name="Google Shape;7973;p2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4" name="Google Shape;7974;p2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5" name="Google Shape;7975;p2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6" name="Google Shape;7976;p2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7" name="Google Shape;7977;p2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8" name="Google Shape;7978;p2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9" name="Google Shape;7979;p2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0" name="Google Shape;7980;p2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1" name="Google Shape;7981;p2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2" name="Google Shape;7982;p2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3" name="Google Shape;7983;p2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4" name="Google Shape;7984;p2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5" name="Google Shape;7985;p2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6" name="Google Shape;7986;p2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7" name="Google Shape;7987;p2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8" name="Google Shape;7988;p2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9" name="Google Shape;7989;p2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0" name="Google Shape;7990;p2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1" name="Google Shape;7991;p2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2" name="Google Shape;7992;p2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3" name="Google Shape;7993;p2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4" name="Google Shape;7994;p2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5" name="Google Shape;7995;p2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6" name="Google Shape;7996;p2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7" name="Google Shape;7997;p2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8" name="Google Shape;7998;p2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9" name="Google Shape;7999;p2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0" name="Google Shape;8000;p2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1" name="Google Shape;8001;p2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2" name="Google Shape;8002;p2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3" name="Google Shape;8003;p2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4" name="Google Shape;8004;p2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5" name="Google Shape;8005;p2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6" name="Google Shape;8006;p2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7" name="Google Shape;8007;p2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8" name="Google Shape;8008;p2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9" name="Google Shape;8009;p2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0" name="Google Shape;8010;p2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1" name="Google Shape;8011;p2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2" name="Google Shape;8012;p2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3" name="Google Shape;8013;p2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4" name="Google Shape;8014;p2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5" name="Google Shape;8015;p2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6" name="Google Shape;8016;p2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7" name="Google Shape;8017;p2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8" name="Google Shape;8018;p2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9" name="Google Shape;8019;p2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0" name="Google Shape;8020;p2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1" name="Google Shape;8021;p2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2" name="Google Shape;8022;p2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3" name="Google Shape;8023;p2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4" name="Google Shape;8024;p2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5" name="Google Shape;8025;p2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6" name="Google Shape;8026;p2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7" name="Google Shape;8027;p2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8" name="Google Shape;8028;p2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9" name="Google Shape;8029;p2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0" name="Google Shape;8030;p2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1" name="Google Shape;8031;p2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2" name="Google Shape;8032;p2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3" name="Google Shape;8033;p2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4" name="Google Shape;8034;p2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5" name="Google Shape;8035;p2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6" name="Google Shape;8036;p2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7" name="Google Shape;8037;p2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8" name="Google Shape;8038;p2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9" name="Google Shape;8039;p2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0" name="Google Shape;8040;p2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1" name="Google Shape;8041;p2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2" name="Google Shape;8042;p2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3" name="Google Shape;8043;p2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4" name="Google Shape;8044;p2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5" name="Google Shape;8045;p2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6" name="Google Shape;8046;p2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7" name="Google Shape;8047;p2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8" name="Google Shape;8048;p2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9" name="Google Shape;8049;p2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0" name="Google Shape;8050;p2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1" name="Google Shape;8051;p2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2" name="Google Shape;8052;p2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3" name="Google Shape;8053;p2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4" name="Google Shape;8054;p2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5" name="Google Shape;8055;p2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6" name="Google Shape;8056;p2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7" name="Google Shape;8057;p2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8" name="Google Shape;8058;p2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9" name="Google Shape;8059;p2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0" name="Google Shape;8060;p2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1" name="Google Shape;8061;p2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2" name="Google Shape;8062;p2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3" name="Google Shape;8063;p21"/>
            <p:cNvGrpSpPr/>
            <p:nvPr/>
          </p:nvGrpSpPr>
          <p:grpSpPr>
            <a:xfrm>
              <a:off x="2108875" y="2707350"/>
              <a:ext cx="3916575" cy="3378125"/>
              <a:chOff x="780450" y="1002925"/>
              <a:chExt cx="3916575" cy="3378125"/>
            </a:xfrm>
          </p:grpSpPr>
          <p:sp>
            <p:nvSpPr>
              <p:cNvPr id="8064" name="Google Shape;8064;p2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5" name="Google Shape;8065;p2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6" name="Google Shape;8066;p2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7" name="Google Shape;8067;p2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8" name="Google Shape;8068;p2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9" name="Google Shape;8069;p2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0" name="Google Shape;8070;p2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1" name="Google Shape;8071;p2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2" name="Google Shape;8072;p2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3" name="Google Shape;8073;p2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4" name="Google Shape;8074;p2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5" name="Google Shape;8075;p2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6" name="Google Shape;8076;p2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7" name="Google Shape;8077;p2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8" name="Google Shape;8078;p2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9" name="Google Shape;8079;p2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0" name="Google Shape;8080;p2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1" name="Google Shape;8081;p2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2" name="Google Shape;8082;p2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3" name="Google Shape;8083;p2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4" name="Google Shape;8084;p2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5" name="Google Shape;8085;p2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6" name="Google Shape;8086;p2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7" name="Google Shape;8087;p2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8" name="Google Shape;8088;p2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9" name="Google Shape;8089;p2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0" name="Google Shape;8090;p2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1" name="Google Shape;8091;p2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2" name="Google Shape;8092;p2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3" name="Google Shape;8093;p2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4" name="Google Shape;8094;p2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5" name="Google Shape;8095;p2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6" name="Google Shape;8096;p2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7" name="Google Shape;8097;p2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8" name="Google Shape;8098;p2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9" name="Google Shape;8099;p2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0" name="Google Shape;8100;p2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1" name="Google Shape;8101;p2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2" name="Google Shape;8102;p2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3" name="Google Shape;8103;p2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4" name="Google Shape;8104;p2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5" name="Google Shape;8105;p2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6" name="Google Shape;8106;p2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7" name="Google Shape;8107;p2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8" name="Google Shape;8108;p2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9" name="Google Shape;8109;p2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0" name="Google Shape;8110;p2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1" name="Google Shape;8111;p2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2" name="Google Shape;8112;p2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3" name="Google Shape;8113;p2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4" name="Google Shape;8114;p2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5" name="Google Shape;8115;p2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6" name="Google Shape;8116;p2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7" name="Google Shape;8117;p2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2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2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0" name="Google Shape;8120;p2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1" name="Google Shape;8121;p2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2" name="Google Shape;8122;p2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3" name="Google Shape;8123;p2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4" name="Google Shape;8124;p2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5" name="Google Shape;8125;p2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6" name="Google Shape;8126;p2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7" name="Google Shape;8127;p2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8" name="Google Shape;8128;p2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2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2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1" name="Google Shape;8131;p2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2" name="Google Shape;8132;p2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3" name="Google Shape;8133;p2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4" name="Google Shape;8134;p2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5" name="Google Shape;8135;p2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2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2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2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9" name="Google Shape;8139;p2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2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1" name="Google Shape;8141;p2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2" name="Google Shape;8142;p2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2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2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2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2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2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2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2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2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2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2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3" name="Google Shape;8153;p2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4" name="Google Shape;8154;p2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2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2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2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2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2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2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2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2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2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2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2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2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2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2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2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0" name="Google Shape;8170;p2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1" name="Google Shape;8171;p2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2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2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2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2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2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2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2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9" name="Google Shape;8179;p2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0" name="Google Shape;8180;p2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2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2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2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2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2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2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87" name="Google Shape;8187;p21"/>
            <p:cNvGrpSpPr/>
            <p:nvPr/>
          </p:nvGrpSpPr>
          <p:grpSpPr>
            <a:xfrm>
              <a:off x="5980875" y="-808850"/>
              <a:ext cx="3916575" cy="3378125"/>
              <a:chOff x="780450" y="1002925"/>
              <a:chExt cx="3916575" cy="3378125"/>
            </a:xfrm>
          </p:grpSpPr>
          <p:sp>
            <p:nvSpPr>
              <p:cNvPr id="8188" name="Google Shape;8188;p2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9" name="Google Shape;8189;p2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0" name="Google Shape;8190;p2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1" name="Google Shape;8191;p2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2" name="Google Shape;8192;p2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3" name="Google Shape;8193;p2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4" name="Google Shape;8194;p2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2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2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2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2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2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2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2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2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2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2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2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2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2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2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2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2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2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2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2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2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2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2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7" name="Google Shape;8217;p2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2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2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2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2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2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3" name="Google Shape;8223;p2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4" name="Google Shape;8224;p2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2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2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2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2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2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2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2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2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2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2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2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2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2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8" name="Google Shape;8238;p2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9" name="Google Shape;8239;p2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0" name="Google Shape;8240;p2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1" name="Google Shape;8241;p2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2" name="Google Shape;8242;p2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3" name="Google Shape;8243;p2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4" name="Google Shape;8244;p2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5" name="Google Shape;8245;p2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6" name="Google Shape;8246;p2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7" name="Google Shape;8247;p2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2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2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2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2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2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2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2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2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2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2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2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2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2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2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2" name="Google Shape;8262;p2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3" name="Google Shape;8263;p2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2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2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2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2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2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2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2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1" name="Google Shape;8271;p2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2" name="Google Shape;8272;p2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3" name="Google Shape;8273;p2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4" name="Google Shape;8274;p2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5" name="Google Shape;8275;p2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2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2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2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9" name="Google Shape;8279;p2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0" name="Google Shape;8280;p2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1" name="Google Shape;8281;p2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2" name="Google Shape;8282;p2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3" name="Google Shape;8283;p2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4" name="Google Shape;8284;p2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5" name="Google Shape;8285;p2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6" name="Google Shape;8286;p2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7" name="Google Shape;8287;p2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8" name="Google Shape;8288;p2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9" name="Google Shape;8289;p2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0" name="Google Shape;8290;p2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1" name="Google Shape;8291;p2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2" name="Google Shape;8292;p2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3" name="Google Shape;8293;p2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4" name="Google Shape;8294;p2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5" name="Google Shape;8295;p2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6" name="Google Shape;8296;p2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7" name="Google Shape;8297;p2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8" name="Google Shape;8298;p2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9" name="Google Shape;8299;p2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0" name="Google Shape;8300;p2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1" name="Google Shape;8301;p2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2" name="Google Shape;8302;p2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3" name="Google Shape;8303;p2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4" name="Google Shape;8304;p2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5" name="Google Shape;8305;p2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6" name="Google Shape;8306;p2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7" name="Google Shape;8307;p2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8" name="Google Shape;8308;p2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9" name="Google Shape;8309;p2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0" name="Google Shape;8310;p2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11" name="Google Shape;8311;p21"/>
          <p:cNvSpPr txBox="1"/>
          <p:nvPr>
            <p:ph type="title"/>
          </p:nvPr>
        </p:nvSpPr>
        <p:spPr>
          <a:xfrm>
            <a:off x="3346912" y="2021550"/>
            <a:ext cx="24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2" name="Google Shape;8312;p21"/>
          <p:cNvSpPr txBox="1"/>
          <p:nvPr>
            <p:ph idx="2" type="title"/>
          </p:nvPr>
        </p:nvSpPr>
        <p:spPr>
          <a:xfrm>
            <a:off x="597775" y="2707350"/>
            <a:ext cx="24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3" name="Google Shape;8313;p21"/>
          <p:cNvSpPr txBox="1"/>
          <p:nvPr>
            <p:ph idx="3" type="title"/>
          </p:nvPr>
        </p:nvSpPr>
        <p:spPr>
          <a:xfrm>
            <a:off x="6095825" y="2707350"/>
            <a:ext cx="24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4" name="Google Shape;8314;p21"/>
          <p:cNvSpPr txBox="1"/>
          <p:nvPr>
            <p:ph idx="4"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315" name="Google Shape;8315;p21"/>
          <p:cNvSpPr txBox="1"/>
          <p:nvPr>
            <p:ph idx="5" type="title"/>
          </p:nvPr>
        </p:nvSpPr>
        <p:spPr>
          <a:xfrm>
            <a:off x="3417008" y="2518050"/>
            <a:ext cx="231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316" name="Google Shape;8316;p21"/>
          <p:cNvSpPr txBox="1"/>
          <p:nvPr>
            <p:ph idx="6" type="title"/>
          </p:nvPr>
        </p:nvSpPr>
        <p:spPr>
          <a:xfrm>
            <a:off x="667800" y="3203850"/>
            <a:ext cx="231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317" name="Google Shape;8317;p21"/>
          <p:cNvSpPr txBox="1"/>
          <p:nvPr>
            <p:ph idx="7" type="title"/>
          </p:nvPr>
        </p:nvSpPr>
        <p:spPr>
          <a:xfrm>
            <a:off x="6166079" y="3203850"/>
            <a:ext cx="231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">
    <p:bg>
      <p:bgPr>
        <a:solidFill>
          <a:schemeClr val="dk1"/>
        </a:solidFill>
      </p:bgPr>
    </p:bg>
    <p:spTree>
      <p:nvGrpSpPr>
        <p:cNvPr id="8318" name="Shape 8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9" name="Google Shape;8319;p22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8320" name="Google Shape;8320;p22"/>
            <p:cNvSpPr/>
            <p:nvPr/>
          </p:nvSpPr>
          <p:spPr>
            <a:xfrm rot="4155279">
              <a:off x="6865801" y="1952711"/>
              <a:ext cx="1304193" cy="427303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21" name="Google Shape;8321;p22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8322" name="Google Shape;8322;p22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3" name="Google Shape;8323;p22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24" name="Google Shape;8324;p22"/>
            <p:cNvSpPr/>
            <p:nvPr/>
          </p:nvSpPr>
          <p:spPr>
            <a:xfrm>
              <a:off x="0" y="-2067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2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26" name="Google Shape;8326;p22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8327" name="Google Shape;8327;p22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8" name="Google Shape;8328;p22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9" name="Google Shape;8329;p22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8330" name="Google Shape;8330;p22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1" name="Google Shape;8331;p22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2" name="Google Shape;8332;p22"/>
            <p:cNvGrpSpPr/>
            <p:nvPr/>
          </p:nvGrpSpPr>
          <p:grpSpPr>
            <a:xfrm>
              <a:off x="140280" y="1096109"/>
              <a:ext cx="761967" cy="127172"/>
              <a:chOff x="7289565" y="849931"/>
              <a:chExt cx="377585" cy="63019"/>
            </a:xfrm>
          </p:grpSpPr>
          <p:sp>
            <p:nvSpPr>
              <p:cNvPr id="8333" name="Google Shape;8333;p22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4" name="Google Shape;8334;p22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5" name="Google Shape;8335;p22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8336" name="Google Shape;8336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7" name="Google Shape;8337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8" name="Google Shape;8338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9" name="Google Shape;8339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0" name="Google Shape;8340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1" name="Google Shape;8341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2" name="Google Shape;8342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3" name="Google Shape;8343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4" name="Google Shape;8344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5" name="Google Shape;8345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6" name="Google Shape;8346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7" name="Google Shape;8347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8" name="Google Shape;8348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9" name="Google Shape;8349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0" name="Google Shape;8350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1" name="Google Shape;8351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2" name="Google Shape;8352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3" name="Google Shape;8353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4" name="Google Shape;8354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5" name="Google Shape;8355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6" name="Google Shape;8356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7" name="Google Shape;8357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8" name="Google Shape;8358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9" name="Google Shape;8359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0" name="Google Shape;8360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1" name="Google Shape;8361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2" name="Google Shape;8362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3" name="Google Shape;8363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4" name="Google Shape;8364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5" name="Google Shape;8365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6" name="Google Shape;8366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7" name="Google Shape;8367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9" name="Google Shape;8369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0" name="Google Shape;8370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1" name="Google Shape;8371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2" name="Google Shape;8372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3" name="Google Shape;8373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4" name="Google Shape;8374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5" name="Google Shape;8375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6" name="Google Shape;8376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7" name="Google Shape;8377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8" name="Google Shape;8378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9" name="Google Shape;8379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0" name="Google Shape;8380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1" name="Google Shape;8381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2" name="Google Shape;8382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3" name="Google Shape;8383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4" name="Google Shape;8384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5" name="Google Shape;8385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6" name="Google Shape;8386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7" name="Google Shape;8387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8" name="Google Shape;8388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9" name="Google Shape;8389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0" name="Google Shape;8390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1" name="Google Shape;8391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2" name="Google Shape;8392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3" name="Google Shape;8393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4" name="Google Shape;8394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5" name="Google Shape;8395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6" name="Google Shape;8396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7" name="Google Shape;8397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8" name="Google Shape;8398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9" name="Google Shape;8399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0" name="Google Shape;8400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1" name="Google Shape;8401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2" name="Google Shape;8402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3" name="Google Shape;8403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4" name="Google Shape;8404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5" name="Google Shape;8405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6" name="Google Shape;8406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7" name="Google Shape;8407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8" name="Google Shape;8408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9" name="Google Shape;8409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6" name="Google Shape;8416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7" name="Google Shape;8417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8" name="Google Shape;8418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9" name="Google Shape;8419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0" name="Google Shape;8420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3" name="Google Shape;8443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4" name="Google Shape;8444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9" name="Google Shape;8459;p22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8460" name="Google Shape;8460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2" name="Google Shape;8482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3" name="Google Shape;8483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7" name="Google Shape;8487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8" name="Google Shape;8488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8" name="Google Shape;8498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9" name="Google Shape;8499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4" name="Google Shape;8514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5" name="Google Shape;8515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6" name="Google Shape;8516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7" name="Google Shape;8517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8" name="Google Shape;8518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9" name="Google Shape;8519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0" name="Google Shape;8520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1" name="Google Shape;8521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2" name="Google Shape;8522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3" name="Google Shape;8523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4" name="Google Shape;8524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5" name="Google Shape;8525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6" name="Google Shape;8526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7" name="Google Shape;8527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8" name="Google Shape;8528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9" name="Google Shape;8529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0" name="Google Shape;8530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1" name="Google Shape;8531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2" name="Google Shape;8532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3" name="Google Shape;8533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4" name="Google Shape;8534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5" name="Google Shape;8535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6" name="Google Shape;8536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7" name="Google Shape;8537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8" name="Google Shape;8538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9" name="Google Shape;8539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0" name="Google Shape;8540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1" name="Google Shape;8541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2" name="Google Shape;8542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3" name="Google Shape;8543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4" name="Google Shape;8544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5" name="Google Shape;8545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6" name="Google Shape;8546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7" name="Google Shape;8547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8" name="Google Shape;8548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9" name="Google Shape;8549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0" name="Google Shape;8550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1" name="Google Shape;8551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2" name="Google Shape;8552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3" name="Google Shape;8553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4" name="Google Shape;8554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5" name="Google Shape;8555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6" name="Google Shape;8556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7" name="Google Shape;8557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8" name="Google Shape;8558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9" name="Google Shape;8559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0" name="Google Shape;8560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1" name="Google Shape;8561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2" name="Google Shape;8562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3" name="Google Shape;8563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4" name="Google Shape;8564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5" name="Google Shape;8565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6" name="Google Shape;8566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7" name="Google Shape;8567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8" name="Google Shape;8568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9" name="Google Shape;8569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0" name="Google Shape;8570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1" name="Google Shape;8571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2" name="Google Shape;8572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3" name="Google Shape;8573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4" name="Google Shape;8574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5" name="Google Shape;8575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6" name="Google Shape;8576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7" name="Google Shape;8577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8" name="Google Shape;8578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9" name="Google Shape;8579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0" name="Google Shape;8580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1" name="Google Shape;8581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2" name="Google Shape;8582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3" name="Google Shape;8583;p22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8584" name="Google Shape;8584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5" name="Google Shape;8585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6" name="Google Shape;8586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7" name="Google Shape;8587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8" name="Google Shape;8588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9" name="Google Shape;8589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0" name="Google Shape;8590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1" name="Google Shape;8591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2" name="Google Shape;8592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3" name="Google Shape;8593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4" name="Google Shape;8594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5" name="Google Shape;8595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6" name="Google Shape;8596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7" name="Google Shape;8597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8" name="Google Shape;8598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9" name="Google Shape;8599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0" name="Google Shape;8600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1" name="Google Shape;8601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2" name="Google Shape;8602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5" name="Google Shape;8605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6" name="Google Shape;8606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9" name="Google Shape;8609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0" name="Google Shape;8610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2" name="Google Shape;8612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3" name="Google Shape;8613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7" name="Google Shape;8617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8" name="Google Shape;8618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9" name="Google Shape;8619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0" name="Google Shape;8620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5" name="Google Shape;8625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6" name="Google Shape;8626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3" name="Google Shape;8633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4" name="Google Shape;8634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1" name="Google Shape;8641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2" name="Google Shape;8642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3" name="Google Shape;8643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4" name="Google Shape;8644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5" name="Google Shape;8645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2" name="Google Shape;8652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3" name="Google Shape;8653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0" name="Google Shape;8660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1" name="Google Shape;8661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2" name="Google Shape;8662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3" name="Google Shape;8663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4" name="Google Shape;8664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3" name="Google Shape;8673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4" name="Google Shape;8674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6" name="Google Shape;8676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7" name="Google Shape;8677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8" name="Google Shape;8678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9" name="Google Shape;8679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0" name="Google Shape;8680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4" name="Google Shape;8684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5" name="Google Shape;8685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5" name="Google Shape;8695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6" name="Google Shape;8696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6" name="Google Shape;8706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07" name="Google Shape;8707;p22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8708" name="Google Shape;8708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9" name="Google Shape;8709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0" name="Google Shape;8710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1" name="Google Shape;8711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2" name="Google Shape;8712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3" name="Google Shape;8713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4" name="Google Shape;8714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5" name="Google Shape;8715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6" name="Google Shape;8716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7" name="Google Shape;8717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8" name="Google Shape;8718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9" name="Google Shape;8719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0" name="Google Shape;8720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1" name="Google Shape;8721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2" name="Google Shape;8722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3" name="Google Shape;8723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4" name="Google Shape;8724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5" name="Google Shape;8725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6" name="Google Shape;8726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7" name="Google Shape;8727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8" name="Google Shape;8728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9" name="Google Shape;8729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0" name="Google Shape;8730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1" name="Google Shape;8731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2" name="Google Shape;8732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3" name="Google Shape;8733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4" name="Google Shape;8734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5" name="Google Shape;8735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6" name="Google Shape;8736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7" name="Google Shape;8737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8" name="Google Shape;8738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9" name="Google Shape;8739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0" name="Google Shape;8740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1" name="Google Shape;8741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2" name="Google Shape;8742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3" name="Google Shape;8743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4" name="Google Shape;8744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5" name="Google Shape;8745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0" name="Google Shape;8750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1" name="Google Shape;8751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2" name="Google Shape;8752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3" name="Google Shape;8753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0" name="Google Shape;8760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1" name="Google Shape;8761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2" name="Google Shape;8762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3" name="Google Shape;8763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4" name="Google Shape;8764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1" name="Google Shape;8771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2" name="Google Shape;8772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3" name="Google Shape;8773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4" name="Google Shape;8774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5" name="Google Shape;8775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6" name="Google Shape;8776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7" name="Google Shape;8777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8" name="Google Shape;8778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9" name="Google Shape;8779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0" name="Google Shape;8780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1" name="Google Shape;8781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2" name="Google Shape;8782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3" name="Google Shape;8783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4" name="Google Shape;8784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5" name="Google Shape;8785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6" name="Google Shape;8786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7" name="Google Shape;8787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8" name="Google Shape;8788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9" name="Google Shape;8789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0" name="Google Shape;8790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1" name="Google Shape;8791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2" name="Google Shape;8792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3" name="Google Shape;8793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4" name="Google Shape;8794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5" name="Google Shape;8795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6" name="Google Shape;8796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7" name="Google Shape;8797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8" name="Google Shape;8798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9" name="Google Shape;8799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0" name="Google Shape;8800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1" name="Google Shape;8801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2" name="Google Shape;8802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3" name="Google Shape;8803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4" name="Google Shape;8804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5" name="Google Shape;8805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6" name="Google Shape;8806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7" name="Google Shape;8807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8" name="Google Shape;8808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9" name="Google Shape;8809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0" name="Google Shape;8810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1" name="Google Shape;8811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2" name="Google Shape;8812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3" name="Google Shape;8813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4" name="Google Shape;8814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5" name="Google Shape;8815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6" name="Google Shape;8816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7" name="Google Shape;8817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8" name="Google Shape;8818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9" name="Google Shape;8819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0" name="Google Shape;8820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1" name="Google Shape;8821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2" name="Google Shape;8822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3" name="Google Shape;8823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4" name="Google Shape;8824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5" name="Google Shape;8825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6" name="Google Shape;8826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7" name="Google Shape;8827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8" name="Google Shape;8828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9" name="Google Shape;8829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0" name="Google Shape;8830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31" name="Google Shape;8831;p22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832" name="Google Shape;8832;p22"/>
          <p:cNvSpPr txBox="1"/>
          <p:nvPr>
            <p:ph idx="2" type="title"/>
          </p:nvPr>
        </p:nvSpPr>
        <p:spPr>
          <a:xfrm>
            <a:off x="4763969" y="2936050"/>
            <a:ext cx="2365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8833" name="Google Shape;8833;p22"/>
          <p:cNvSpPr txBox="1"/>
          <p:nvPr>
            <p:ph idx="3" type="title"/>
          </p:nvPr>
        </p:nvSpPr>
        <p:spPr>
          <a:xfrm>
            <a:off x="4763966" y="3400919"/>
            <a:ext cx="23652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8834" name="Google Shape;8834;p22"/>
          <p:cNvSpPr txBox="1"/>
          <p:nvPr>
            <p:ph idx="4" type="title"/>
          </p:nvPr>
        </p:nvSpPr>
        <p:spPr>
          <a:xfrm>
            <a:off x="2014925" y="2936050"/>
            <a:ext cx="2365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8835" name="Google Shape;8835;p22"/>
          <p:cNvSpPr txBox="1"/>
          <p:nvPr>
            <p:ph idx="5" type="title"/>
          </p:nvPr>
        </p:nvSpPr>
        <p:spPr>
          <a:xfrm>
            <a:off x="2014825" y="3400919"/>
            <a:ext cx="23652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solidFill>
          <a:schemeClr val="dk1"/>
        </a:solidFill>
      </p:bgPr>
    </p:bg>
    <p:spTree>
      <p:nvGrpSpPr>
        <p:cNvPr id="8836" name="Shape 8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7" name="Google Shape;8837;p23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8838" name="Google Shape;8838;p23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8839" name="Google Shape;8839;p2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0" name="Google Shape;8840;p2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41" name="Google Shape;8841;p23"/>
            <p:cNvSpPr/>
            <p:nvPr/>
          </p:nvSpPr>
          <p:spPr>
            <a:xfrm>
              <a:off x="0" y="-1305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3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43" name="Google Shape;8843;p23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8844" name="Google Shape;8844;p2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5" name="Google Shape;8845;p2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6" name="Google Shape;8846;p23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8847" name="Google Shape;8847;p2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8" name="Google Shape;8848;p2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9" name="Google Shape;8849;p23"/>
            <p:cNvGrpSpPr/>
            <p:nvPr/>
          </p:nvGrpSpPr>
          <p:grpSpPr>
            <a:xfrm>
              <a:off x="140280" y="1172309"/>
              <a:ext cx="761967" cy="127172"/>
              <a:chOff x="7289565" y="849931"/>
              <a:chExt cx="377585" cy="63019"/>
            </a:xfrm>
          </p:grpSpPr>
          <p:sp>
            <p:nvSpPr>
              <p:cNvPr id="8850" name="Google Shape;8850;p2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1" name="Google Shape;8851;p2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52" name="Google Shape;8852;p23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8853" name="Google Shape;8853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4" name="Google Shape;8854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5" name="Google Shape;8855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6" name="Google Shape;8856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7" name="Google Shape;8857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8" name="Google Shape;8858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9" name="Google Shape;8859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0" name="Google Shape;8860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1" name="Google Shape;8861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2" name="Google Shape;8862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3" name="Google Shape;8863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4" name="Google Shape;8864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5" name="Google Shape;8865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6" name="Google Shape;8866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7" name="Google Shape;8867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8" name="Google Shape;8868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9" name="Google Shape;8869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0" name="Google Shape;8870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1" name="Google Shape;8871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2" name="Google Shape;8872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3" name="Google Shape;8873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4" name="Google Shape;8874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5" name="Google Shape;8875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6" name="Google Shape;8876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7" name="Google Shape;8877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8" name="Google Shape;8878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9" name="Google Shape;8879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0" name="Google Shape;8880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1" name="Google Shape;8881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2" name="Google Shape;8882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3" name="Google Shape;8883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4" name="Google Shape;8884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5" name="Google Shape;8885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6" name="Google Shape;8886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7" name="Google Shape;8887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8" name="Google Shape;8888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9" name="Google Shape;8889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0" name="Google Shape;8890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1" name="Google Shape;8891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2" name="Google Shape;8892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3" name="Google Shape;8893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4" name="Google Shape;8894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5" name="Google Shape;8895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6" name="Google Shape;8896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7" name="Google Shape;8897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8" name="Google Shape;8898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9" name="Google Shape;8899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0" name="Google Shape;8900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1" name="Google Shape;8901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2" name="Google Shape;8902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3" name="Google Shape;8903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4" name="Google Shape;8904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5" name="Google Shape;8905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6" name="Google Shape;8906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7" name="Google Shape;8907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8" name="Google Shape;8908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9" name="Google Shape;8909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0" name="Google Shape;8910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1" name="Google Shape;8911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2" name="Google Shape;8912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3" name="Google Shape;8913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4" name="Google Shape;8914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5" name="Google Shape;8915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6" name="Google Shape;8916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7" name="Google Shape;8917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8" name="Google Shape;8918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9" name="Google Shape;8919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0" name="Google Shape;8920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1" name="Google Shape;8921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2" name="Google Shape;8922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3" name="Google Shape;8923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4" name="Google Shape;8924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5" name="Google Shape;8925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6" name="Google Shape;8926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7" name="Google Shape;8927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8" name="Google Shape;8928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9" name="Google Shape;8929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0" name="Google Shape;8930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1" name="Google Shape;8931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2" name="Google Shape;8932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3" name="Google Shape;8933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4" name="Google Shape;8934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5" name="Google Shape;8935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6" name="Google Shape;8936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7" name="Google Shape;8937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8" name="Google Shape;8938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9" name="Google Shape;8939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0" name="Google Shape;8940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1" name="Google Shape;8941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2" name="Google Shape;8942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3" name="Google Shape;8943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4" name="Google Shape;8944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5" name="Google Shape;8945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6" name="Google Shape;8946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7" name="Google Shape;8947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8" name="Google Shape;8948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9" name="Google Shape;8949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0" name="Google Shape;8950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1" name="Google Shape;8951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2" name="Google Shape;8952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3" name="Google Shape;8953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4" name="Google Shape;8954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5" name="Google Shape;8955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6" name="Google Shape;8956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7" name="Google Shape;8957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8" name="Google Shape;8958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9" name="Google Shape;8959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0" name="Google Shape;8960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1" name="Google Shape;8961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2" name="Google Shape;8962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3" name="Google Shape;8963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4" name="Google Shape;8964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5" name="Google Shape;8965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6" name="Google Shape;8966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7" name="Google Shape;8967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8" name="Google Shape;8968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9" name="Google Shape;8969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0" name="Google Shape;8970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1" name="Google Shape;8971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2" name="Google Shape;8972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3" name="Google Shape;8973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4" name="Google Shape;8974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5" name="Google Shape;8975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6" name="Google Shape;8976;p23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8977" name="Google Shape;8977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8" name="Google Shape;8978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9" name="Google Shape;8979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0" name="Google Shape;8980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1" name="Google Shape;8981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2" name="Google Shape;8982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3" name="Google Shape;8983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4" name="Google Shape;8984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5" name="Google Shape;8985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6" name="Google Shape;8986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7" name="Google Shape;8987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8" name="Google Shape;8988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9" name="Google Shape;8989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0" name="Google Shape;8990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1" name="Google Shape;8991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2" name="Google Shape;8992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3" name="Google Shape;8993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4" name="Google Shape;8994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5" name="Google Shape;8995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6" name="Google Shape;8996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7" name="Google Shape;8997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8" name="Google Shape;8998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9" name="Google Shape;8999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0" name="Google Shape;9000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1" name="Google Shape;9001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2" name="Google Shape;9002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3" name="Google Shape;9003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4" name="Google Shape;9004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5" name="Google Shape;9005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6" name="Google Shape;9006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7" name="Google Shape;9007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8" name="Google Shape;9008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9" name="Google Shape;9009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0" name="Google Shape;9010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1" name="Google Shape;9011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2" name="Google Shape;9012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3" name="Google Shape;9013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4" name="Google Shape;9014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5" name="Google Shape;9015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6" name="Google Shape;9016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7" name="Google Shape;9017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8" name="Google Shape;9018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9" name="Google Shape;9019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0" name="Google Shape;9020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1" name="Google Shape;9021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2" name="Google Shape;9022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3" name="Google Shape;9023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4" name="Google Shape;9024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5" name="Google Shape;9025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6" name="Google Shape;9026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7" name="Google Shape;9027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8" name="Google Shape;9028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9" name="Google Shape;9029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0" name="Google Shape;9030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1" name="Google Shape;9031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2" name="Google Shape;9032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3" name="Google Shape;9033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4" name="Google Shape;9034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5" name="Google Shape;9035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6" name="Google Shape;9036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7" name="Google Shape;9037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8" name="Google Shape;9038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9" name="Google Shape;9039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0" name="Google Shape;9040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1" name="Google Shape;9041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2" name="Google Shape;9042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3" name="Google Shape;9043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4" name="Google Shape;9044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5" name="Google Shape;9045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6" name="Google Shape;9046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7" name="Google Shape;9047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8" name="Google Shape;9048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9" name="Google Shape;9049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0" name="Google Shape;9050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1" name="Google Shape;9051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2" name="Google Shape;9052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3" name="Google Shape;9053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4" name="Google Shape;9054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5" name="Google Shape;9055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6" name="Google Shape;9056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7" name="Google Shape;9057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8" name="Google Shape;9058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9" name="Google Shape;9059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0" name="Google Shape;9060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1" name="Google Shape;9061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2" name="Google Shape;9062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3" name="Google Shape;9063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4" name="Google Shape;9064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5" name="Google Shape;9065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6" name="Google Shape;9066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7" name="Google Shape;9067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8" name="Google Shape;9068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9" name="Google Shape;9069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0" name="Google Shape;9070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1" name="Google Shape;9071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2" name="Google Shape;9072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3" name="Google Shape;9073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4" name="Google Shape;9074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5" name="Google Shape;9075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6" name="Google Shape;9076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7" name="Google Shape;9077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8" name="Google Shape;9078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9" name="Google Shape;9079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0" name="Google Shape;9080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1" name="Google Shape;9081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2" name="Google Shape;9082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3" name="Google Shape;9083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4" name="Google Shape;9084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5" name="Google Shape;9085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6" name="Google Shape;9086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7" name="Google Shape;9087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8" name="Google Shape;9088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9" name="Google Shape;9089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0" name="Google Shape;9090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1" name="Google Shape;9091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2" name="Google Shape;9092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3" name="Google Shape;9093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4" name="Google Shape;9094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5" name="Google Shape;9095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6" name="Google Shape;9096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7" name="Google Shape;9097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8" name="Google Shape;9098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9" name="Google Shape;9099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0" name="Google Shape;9100;p23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9101" name="Google Shape;9101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2" name="Google Shape;9102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3" name="Google Shape;9103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4" name="Google Shape;9104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5" name="Google Shape;9105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6" name="Google Shape;9106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7" name="Google Shape;9107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8" name="Google Shape;9108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9" name="Google Shape;9109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0" name="Google Shape;9110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1" name="Google Shape;9111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2" name="Google Shape;9112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3" name="Google Shape;9113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4" name="Google Shape;9114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5" name="Google Shape;9115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6" name="Google Shape;9116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7" name="Google Shape;9117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8" name="Google Shape;9118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9" name="Google Shape;9119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0" name="Google Shape;9120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1" name="Google Shape;9121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2" name="Google Shape;9122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3" name="Google Shape;9123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4" name="Google Shape;9124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5" name="Google Shape;9125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6" name="Google Shape;9126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7" name="Google Shape;9127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8" name="Google Shape;9128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9" name="Google Shape;9129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0" name="Google Shape;9130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1" name="Google Shape;9131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2" name="Google Shape;9132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3" name="Google Shape;9133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4" name="Google Shape;9134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5" name="Google Shape;9135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6" name="Google Shape;9136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7" name="Google Shape;9137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8" name="Google Shape;9138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9" name="Google Shape;9139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0" name="Google Shape;9140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1" name="Google Shape;9141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2" name="Google Shape;9142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3" name="Google Shape;9143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4" name="Google Shape;9144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5" name="Google Shape;9145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6" name="Google Shape;9146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7" name="Google Shape;9147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8" name="Google Shape;9148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9" name="Google Shape;9149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0" name="Google Shape;9150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1" name="Google Shape;9151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2" name="Google Shape;9152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3" name="Google Shape;9153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4" name="Google Shape;9154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5" name="Google Shape;9155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6" name="Google Shape;9156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7" name="Google Shape;9157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8" name="Google Shape;9158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9" name="Google Shape;9159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0" name="Google Shape;9160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1" name="Google Shape;9161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2" name="Google Shape;9162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3" name="Google Shape;9163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4" name="Google Shape;9164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5" name="Google Shape;9165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6" name="Google Shape;9166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7" name="Google Shape;9167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8" name="Google Shape;9168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9" name="Google Shape;9169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0" name="Google Shape;9170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1" name="Google Shape;9171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2" name="Google Shape;9172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3" name="Google Shape;9173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4" name="Google Shape;9174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5" name="Google Shape;9175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6" name="Google Shape;9176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7" name="Google Shape;9177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8" name="Google Shape;9178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9" name="Google Shape;9179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0" name="Google Shape;9180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1" name="Google Shape;9181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2" name="Google Shape;9182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3" name="Google Shape;9183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4" name="Google Shape;9184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5" name="Google Shape;9185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6" name="Google Shape;9186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7" name="Google Shape;9187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8" name="Google Shape;9188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9" name="Google Shape;9189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0" name="Google Shape;9190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1" name="Google Shape;9191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2" name="Google Shape;9192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3" name="Google Shape;9193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4" name="Google Shape;9194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5" name="Google Shape;9195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6" name="Google Shape;9196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7" name="Google Shape;9197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8" name="Google Shape;9198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9" name="Google Shape;9199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0" name="Google Shape;9200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1" name="Google Shape;9201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2" name="Google Shape;9202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3" name="Google Shape;9203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4" name="Google Shape;9204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5" name="Google Shape;9205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6" name="Google Shape;9206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7" name="Google Shape;9207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8" name="Google Shape;9208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9" name="Google Shape;9209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0" name="Google Shape;9210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1" name="Google Shape;9211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2" name="Google Shape;9212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3" name="Google Shape;9213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4" name="Google Shape;9214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5" name="Google Shape;9215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6" name="Google Shape;9216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7" name="Google Shape;9217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8" name="Google Shape;9218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9" name="Google Shape;9219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0" name="Google Shape;9220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1" name="Google Shape;9221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2" name="Google Shape;9222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3" name="Google Shape;9223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24" name="Google Shape;9224;p23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9225" name="Google Shape;9225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6" name="Google Shape;9226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7" name="Google Shape;9227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8" name="Google Shape;9228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9" name="Google Shape;9229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0" name="Google Shape;9230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1" name="Google Shape;9231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2" name="Google Shape;9232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3" name="Google Shape;9233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4" name="Google Shape;9234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5" name="Google Shape;9235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6" name="Google Shape;9236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7" name="Google Shape;9237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8" name="Google Shape;9238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9" name="Google Shape;9239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0" name="Google Shape;9240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1" name="Google Shape;9241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2" name="Google Shape;9242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3" name="Google Shape;9243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4" name="Google Shape;9244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5" name="Google Shape;9245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6" name="Google Shape;9246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7" name="Google Shape;9247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8" name="Google Shape;9248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9" name="Google Shape;9249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0" name="Google Shape;9250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1" name="Google Shape;9251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2" name="Google Shape;9252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3" name="Google Shape;9253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4" name="Google Shape;9254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5" name="Google Shape;9255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6" name="Google Shape;9256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7" name="Google Shape;9257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8" name="Google Shape;9258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9" name="Google Shape;9259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0" name="Google Shape;9260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1" name="Google Shape;9261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2" name="Google Shape;9262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3" name="Google Shape;9263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4" name="Google Shape;9264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5" name="Google Shape;9265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6" name="Google Shape;9266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7" name="Google Shape;9267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8" name="Google Shape;9268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9" name="Google Shape;9269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0" name="Google Shape;9270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1" name="Google Shape;9271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2" name="Google Shape;9272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3" name="Google Shape;9273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4" name="Google Shape;9274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5" name="Google Shape;9275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6" name="Google Shape;9276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7" name="Google Shape;9277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8" name="Google Shape;9278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9" name="Google Shape;9279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0" name="Google Shape;9280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1" name="Google Shape;9281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2" name="Google Shape;9282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3" name="Google Shape;9283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4" name="Google Shape;9284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5" name="Google Shape;9285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6" name="Google Shape;9286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7" name="Google Shape;9287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8" name="Google Shape;9288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9" name="Google Shape;9289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0" name="Google Shape;9290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1" name="Google Shape;9291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2" name="Google Shape;9292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3" name="Google Shape;9293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4" name="Google Shape;9294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5" name="Google Shape;9295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6" name="Google Shape;9296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7" name="Google Shape;9297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8" name="Google Shape;9298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9" name="Google Shape;9299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0" name="Google Shape;9300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1" name="Google Shape;9301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2" name="Google Shape;9302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3" name="Google Shape;9303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4" name="Google Shape;9304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5" name="Google Shape;9305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6" name="Google Shape;9306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7" name="Google Shape;9307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8" name="Google Shape;9308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9" name="Google Shape;9309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0" name="Google Shape;9310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1" name="Google Shape;9311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2" name="Google Shape;9312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3" name="Google Shape;9313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4" name="Google Shape;9314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5" name="Google Shape;9315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6" name="Google Shape;9316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7" name="Google Shape;9317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8" name="Google Shape;9318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9" name="Google Shape;9319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0" name="Google Shape;9320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1" name="Google Shape;9321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2" name="Google Shape;9322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3" name="Google Shape;9323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4" name="Google Shape;9324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5" name="Google Shape;9325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6" name="Google Shape;9326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7" name="Google Shape;9327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8" name="Google Shape;9328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9" name="Google Shape;9329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0" name="Google Shape;9330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1" name="Google Shape;9331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2" name="Google Shape;9332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3" name="Google Shape;9333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4" name="Google Shape;9334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5" name="Google Shape;9335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6" name="Google Shape;9336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7" name="Google Shape;9337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8" name="Google Shape;9338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9" name="Google Shape;9339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0" name="Google Shape;9340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1" name="Google Shape;9341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2" name="Google Shape;9342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3" name="Google Shape;9343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4" name="Google Shape;9344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5" name="Google Shape;9345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6" name="Google Shape;9346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7" name="Google Shape;9347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48" name="Google Shape;9348;p23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349" name="Google Shape;9349;p23"/>
          <p:cNvSpPr txBox="1"/>
          <p:nvPr>
            <p:ph idx="2" type="title"/>
          </p:nvPr>
        </p:nvSpPr>
        <p:spPr>
          <a:xfrm>
            <a:off x="4876587" y="1655675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0" name="Google Shape;9350;p23"/>
          <p:cNvSpPr txBox="1"/>
          <p:nvPr>
            <p:ph idx="3" type="title"/>
          </p:nvPr>
        </p:nvSpPr>
        <p:spPr>
          <a:xfrm>
            <a:off x="5058987" y="21110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351" name="Google Shape;9351;p23"/>
          <p:cNvSpPr txBox="1"/>
          <p:nvPr>
            <p:ph idx="4" type="title"/>
          </p:nvPr>
        </p:nvSpPr>
        <p:spPr>
          <a:xfrm>
            <a:off x="1289313" y="1655675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2" name="Google Shape;9352;p23"/>
          <p:cNvSpPr txBox="1"/>
          <p:nvPr>
            <p:ph idx="5" type="title"/>
          </p:nvPr>
        </p:nvSpPr>
        <p:spPr>
          <a:xfrm>
            <a:off x="1471713" y="21110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353" name="Google Shape;9353;p23"/>
          <p:cNvSpPr txBox="1"/>
          <p:nvPr>
            <p:ph idx="6" type="title"/>
          </p:nvPr>
        </p:nvSpPr>
        <p:spPr>
          <a:xfrm>
            <a:off x="4876587" y="3480896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4" name="Google Shape;9354;p23"/>
          <p:cNvSpPr txBox="1"/>
          <p:nvPr>
            <p:ph idx="7" type="title"/>
          </p:nvPr>
        </p:nvSpPr>
        <p:spPr>
          <a:xfrm>
            <a:off x="5058987" y="3936296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355" name="Google Shape;9355;p23"/>
          <p:cNvSpPr txBox="1"/>
          <p:nvPr>
            <p:ph idx="8" type="title"/>
          </p:nvPr>
        </p:nvSpPr>
        <p:spPr>
          <a:xfrm>
            <a:off x="1289313" y="3480896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6" name="Google Shape;9356;p23"/>
          <p:cNvSpPr txBox="1"/>
          <p:nvPr>
            <p:ph idx="9" type="title"/>
          </p:nvPr>
        </p:nvSpPr>
        <p:spPr>
          <a:xfrm>
            <a:off x="1471713" y="3936296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4">
    <p:bg>
      <p:bgPr>
        <a:solidFill>
          <a:schemeClr val="dk1"/>
        </a:solidFill>
      </p:bgPr>
    </p:bg>
    <p:spTree>
      <p:nvGrpSpPr>
        <p:cNvPr id="9357" name="Shape 9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8" name="Google Shape;9358;p24"/>
          <p:cNvGrpSpPr/>
          <p:nvPr/>
        </p:nvGrpSpPr>
        <p:grpSpPr>
          <a:xfrm>
            <a:off x="-546082" y="-1478475"/>
            <a:ext cx="10681850" cy="7555275"/>
            <a:chOff x="-546082" y="-1478475"/>
            <a:chExt cx="10681850" cy="7555275"/>
          </a:xfrm>
        </p:grpSpPr>
        <p:sp>
          <p:nvSpPr>
            <p:cNvPr id="9359" name="Google Shape;9359;p24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24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61" name="Google Shape;9361;p24"/>
            <p:cNvGrpSpPr/>
            <p:nvPr/>
          </p:nvGrpSpPr>
          <p:grpSpPr>
            <a:xfrm flipH="1">
              <a:off x="-419045" y="2698675"/>
              <a:ext cx="3916575" cy="3378125"/>
              <a:chOff x="780450" y="1002925"/>
              <a:chExt cx="3916575" cy="3378125"/>
            </a:xfrm>
          </p:grpSpPr>
          <p:sp>
            <p:nvSpPr>
              <p:cNvPr id="9362" name="Google Shape;9362;p2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3" name="Google Shape;9363;p2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4" name="Google Shape;9364;p2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5" name="Google Shape;9365;p2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6" name="Google Shape;9366;p2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7" name="Google Shape;9367;p2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8" name="Google Shape;9368;p2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9" name="Google Shape;9369;p2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0" name="Google Shape;9370;p2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1" name="Google Shape;9371;p2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2" name="Google Shape;9372;p2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3" name="Google Shape;9373;p2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4" name="Google Shape;9374;p2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5" name="Google Shape;9375;p2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6" name="Google Shape;9376;p2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7" name="Google Shape;9377;p2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8" name="Google Shape;9378;p2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9" name="Google Shape;9379;p2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0" name="Google Shape;9380;p2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1" name="Google Shape;9381;p2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2" name="Google Shape;9382;p2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3" name="Google Shape;9383;p2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4" name="Google Shape;9384;p2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5" name="Google Shape;9385;p2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6" name="Google Shape;9386;p2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7" name="Google Shape;9387;p2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8" name="Google Shape;9388;p2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9" name="Google Shape;9389;p2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0" name="Google Shape;9390;p2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1" name="Google Shape;9391;p2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2" name="Google Shape;9392;p2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3" name="Google Shape;9393;p2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4" name="Google Shape;9394;p2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5" name="Google Shape;9395;p2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6" name="Google Shape;9396;p2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7" name="Google Shape;9397;p2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8" name="Google Shape;9398;p2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9" name="Google Shape;9399;p2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0" name="Google Shape;9400;p2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1" name="Google Shape;9401;p2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2" name="Google Shape;9402;p2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3" name="Google Shape;9403;p2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4" name="Google Shape;9404;p2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5" name="Google Shape;9405;p2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6" name="Google Shape;9406;p2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7" name="Google Shape;9407;p2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8" name="Google Shape;9408;p2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9" name="Google Shape;9409;p2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0" name="Google Shape;9410;p2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1" name="Google Shape;9411;p2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2" name="Google Shape;9412;p2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3" name="Google Shape;9413;p2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4" name="Google Shape;9414;p2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5" name="Google Shape;9415;p2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6" name="Google Shape;9416;p2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7" name="Google Shape;9417;p2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8" name="Google Shape;9418;p2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9" name="Google Shape;9419;p2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0" name="Google Shape;9420;p2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1" name="Google Shape;9421;p2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2" name="Google Shape;9422;p2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3" name="Google Shape;9423;p2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4" name="Google Shape;9424;p2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5" name="Google Shape;9425;p2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6" name="Google Shape;9426;p2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7" name="Google Shape;9427;p2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8" name="Google Shape;9428;p2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9" name="Google Shape;9429;p2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0" name="Google Shape;9430;p2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1" name="Google Shape;9431;p2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2" name="Google Shape;9432;p2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3" name="Google Shape;9433;p2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4" name="Google Shape;9434;p2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5" name="Google Shape;9435;p2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6" name="Google Shape;9436;p2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7" name="Google Shape;9437;p2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8" name="Google Shape;9438;p2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9" name="Google Shape;9439;p2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0" name="Google Shape;9440;p2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1" name="Google Shape;9441;p2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2" name="Google Shape;9442;p2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3" name="Google Shape;9443;p2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4" name="Google Shape;9444;p2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5" name="Google Shape;9445;p2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6" name="Google Shape;9446;p2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7" name="Google Shape;9447;p2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8" name="Google Shape;9448;p2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9" name="Google Shape;9449;p2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0" name="Google Shape;9450;p2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1" name="Google Shape;9451;p2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2" name="Google Shape;9452;p2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3" name="Google Shape;9453;p2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4" name="Google Shape;9454;p2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5" name="Google Shape;9455;p2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6" name="Google Shape;9456;p2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7" name="Google Shape;9457;p2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8" name="Google Shape;9458;p2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9" name="Google Shape;9459;p2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0" name="Google Shape;9460;p2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1" name="Google Shape;9461;p2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2" name="Google Shape;9462;p2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3" name="Google Shape;9463;p2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4" name="Google Shape;9464;p2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5" name="Google Shape;9465;p2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6" name="Google Shape;9466;p2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7" name="Google Shape;9467;p2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8" name="Google Shape;9468;p2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9" name="Google Shape;9469;p2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0" name="Google Shape;9470;p2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1" name="Google Shape;9471;p2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2" name="Google Shape;9472;p2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3" name="Google Shape;9473;p2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4" name="Google Shape;9474;p2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5" name="Google Shape;9475;p2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6" name="Google Shape;9476;p2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7" name="Google Shape;9477;p2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8" name="Google Shape;9478;p2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9" name="Google Shape;9479;p2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0" name="Google Shape;9480;p2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1" name="Google Shape;9481;p2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2" name="Google Shape;9482;p2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3" name="Google Shape;9483;p2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4" name="Google Shape;9484;p2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5" name="Google Shape;9485;p24"/>
            <p:cNvGrpSpPr/>
            <p:nvPr/>
          </p:nvGrpSpPr>
          <p:grpSpPr>
            <a:xfrm flipH="1">
              <a:off x="-546082" y="-486300"/>
              <a:ext cx="3916575" cy="3378125"/>
              <a:chOff x="780450" y="1002925"/>
              <a:chExt cx="3916575" cy="3378125"/>
            </a:xfrm>
          </p:grpSpPr>
          <p:sp>
            <p:nvSpPr>
              <p:cNvPr id="9486" name="Google Shape;9486;p2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7" name="Google Shape;9487;p2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8" name="Google Shape;9488;p2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9" name="Google Shape;9489;p2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0" name="Google Shape;9490;p2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1" name="Google Shape;9491;p2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2" name="Google Shape;9492;p2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3" name="Google Shape;9493;p2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4" name="Google Shape;9494;p2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5" name="Google Shape;9495;p2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6" name="Google Shape;9496;p2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7" name="Google Shape;9497;p2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8" name="Google Shape;9498;p2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9" name="Google Shape;9499;p2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0" name="Google Shape;9500;p2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1" name="Google Shape;9501;p2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2" name="Google Shape;9502;p2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3" name="Google Shape;9503;p2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4" name="Google Shape;9504;p2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5" name="Google Shape;9505;p2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6" name="Google Shape;9506;p2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7" name="Google Shape;9507;p2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8" name="Google Shape;9508;p2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9" name="Google Shape;9509;p2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0" name="Google Shape;9510;p2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1" name="Google Shape;9511;p2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2" name="Google Shape;9512;p2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3" name="Google Shape;9513;p2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4" name="Google Shape;9514;p2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5" name="Google Shape;9515;p2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6" name="Google Shape;9516;p2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7" name="Google Shape;9517;p2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8" name="Google Shape;9518;p2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9" name="Google Shape;9519;p2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0" name="Google Shape;9520;p2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1" name="Google Shape;9521;p2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2" name="Google Shape;9522;p2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3" name="Google Shape;9523;p2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4" name="Google Shape;9524;p2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5" name="Google Shape;9525;p2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6" name="Google Shape;9526;p2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7" name="Google Shape;9527;p2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8" name="Google Shape;9528;p2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9" name="Google Shape;9529;p2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0" name="Google Shape;9530;p2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1" name="Google Shape;9531;p2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2" name="Google Shape;9532;p2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3" name="Google Shape;9533;p2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4" name="Google Shape;9534;p2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5" name="Google Shape;9535;p2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6" name="Google Shape;9536;p2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7" name="Google Shape;9537;p2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8" name="Google Shape;9538;p2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9" name="Google Shape;9539;p2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0" name="Google Shape;9540;p2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1" name="Google Shape;9541;p2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2" name="Google Shape;9542;p2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3" name="Google Shape;9543;p2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4" name="Google Shape;9544;p2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5" name="Google Shape;9545;p2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6" name="Google Shape;9546;p2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7" name="Google Shape;9547;p2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8" name="Google Shape;9548;p2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9" name="Google Shape;9549;p2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0" name="Google Shape;9550;p2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1" name="Google Shape;9551;p2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2" name="Google Shape;9552;p2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3" name="Google Shape;9553;p2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4" name="Google Shape;9554;p2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5" name="Google Shape;9555;p2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6" name="Google Shape;9556;p2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7" name="Google Shape;9557;p2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8" name="Google Shape;9558;p2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9" name="Google Shape;9559;p2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0" name="Google Shape;9560;p2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1" name="Google Shape;9561;p2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2" name="Google Shape;9562;p2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3" name="Google Shape;9563;p2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4" name="Google Shape;9564;p2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5" name="Google Shape;9565;p2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6" name="Google Shape;9566;p2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7" name="Google Shape;9567;p2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8" name="Google Shape;9568;p2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9" name="Google Shape;9569;p2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0" name="Google Shape;9570;p2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1" name="Google Shape;9571;p2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2" name="Google Shape;9572;p2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3" name="Google Shape;9573;p2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4" name="Google Shape;9574;p2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5" name="Google Shape;9575;p2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6" name="Google Shape;9576;p2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7" name="Google Shape;9577;p2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8" name="Google Shape;9578;p2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9" name="Google Shape;9579;p2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0" name="Google Shape;9580;p2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1" name="Google Shape;9581;p2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2" name="Google Shape;9582;p2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3" name="Google Shape;9583;p2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4" name="Google Shape;9584;p2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5" name="Google Shape;9585;p2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6" name="Google Shape;9586;p2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7" name="Google Shape;9587;p2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8" name="Google Shape;9588;p2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9" name="Google Shape;9589;p2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0" name="Google Shape;9590;p2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1" name="Google Shape;9591;p2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2" name="Google Shape;9592;p2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3" name="Google Shape;9593;p2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4" name="Google Shape;9594;p2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5" name="Google Shape;9595;p2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6" name="Google Shape;9596;p2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7" name="Google Shape;9597;p2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8" name="Google Shape;9598;p2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9" name="Google Shape;9599;p2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0" name="Google Shape;9600;p2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1" name="Google Shape;9601;p2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2" name="Google Shape;9602;p2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3" name="Google Shape;9603;p2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4" name="Google Shape;9604;p2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5" name="Google Shape;9605;p2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6" name="Google Shape;9606;p2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7" name="Google Shape;9607;p2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8" name="Google Shape;9608;p2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09" name="Google Shape;9609;p24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9610" name="Google Shape;9610;p24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1" name="Google Shape;9611;p24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2" name="Google Shape;9612;p24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9613" name="Google Shape;9613;p24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4" name="Google Shape;9614;p24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5" name="Google Shape;9615;p24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9616" name="Google Shape;9616;p2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7" name="Google Shape;9617;p2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8" name="Google Shape;9618;p24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9619" name="Google Shape;9619;p2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0" name="Google Shape;9620;p2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1" name="Google Shape;9621;p2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2" name="Google Shape;9622;p2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3" name="Google Shape;9623;p2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4" name="Google Shape;9624;p2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5" name="Google Shape;9625;p2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6" name="Google Shape;9626;p2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7" name="Google Shape;9627;p2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8" name="Google Shape;9628;p2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9" name="Google Shape;9629;p2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0" name="Google Shape;9630;p2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1" name="Google Shape;9631;p2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2" name="Google Shape;9632;p2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3" name="Google Shape;9633;p2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4" name="Google Shape;9634;p2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5" name="Google Shape;9635;p2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6" name="Google Shape;9636;p2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7" name="Google Shape;9637;p2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8" name="Google Shape;9638;p2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9" name="Google Shape;9639;p2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0" name="Google Shape;9640;p2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1" name="Google Shape;9641;p2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2" name="Google Shape;9642;p2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3" name="Google Shape;9643;p2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4" name="Google Shape;9644;p2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5" name="Google Shape;9645;p2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6" name="Google Shape;9646;p2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7" name="Google Shape;9647;p2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8" name="Google Shape;9648;p2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9" name="Google Shape;9649;p2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0" name="Google Shape;9650;p2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1" name="Google Shape;9651;p2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2" name="Google Shape;9652;p2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3" name="Google Shape;9653;p2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4" name="Google Shape;9654;p2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5" name="Google Shape;9655;p2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6" name="Google Shape;9656;p2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7" name="Google Shape;9657;p2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8" name="Google Shape;9658;p2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9" name="Google Shape;9659;p2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0" name="Google Shape;9660;p2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1" name="Google Shape;9661;p2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2" name="Google Shape;9662;p2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3" name="Google Shape;9663;p2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4" name="Google Shape;9664;p2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5" name="Google Shape;9665;p2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6" name="Google Shape;9666;p2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7" name="Google Shape;9667;p2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8" name="Google Shape;9668;p2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9" name="Google Shape;9669;p2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0" name="Google Shape;9670;p2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1" name="Google Shape;9671;p2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2" name="Google Shape;9672;p2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3" name="Google Shape;9673;p2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4" name="Google Shape;9674;p2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5" name="Google Shape;9675;p2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6" name="Google Shape;9676;p2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7" name="Google Shape;9677;p2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8" name="Google Shape;9678;p2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9" name="Google Shape;9679;p2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0" name="Google Shape;9680;p2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1" name="Google Shape;9681;p2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2" name="Google Shape;9682;p2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3" name="Google Shape;9683;p2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4" name="Google Shape;9684;p2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5" name="Google Shape;9685;p2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6" name="Google Shape;9686;p2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7" name="Google Shape;9687;p2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8" name="Google Shape;9688;p2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9" name="Google Shape;9689;p2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0" name="Google Shape;9690;p2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1" name="Google Shape;9691;p2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2" name="Google Shape;9692;p2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3" name="Google Shape;9693;p2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4" name="Google Shape;9694;p2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5" name="Google Shape;9695;p2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6" name="Google Shape;9696;p2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7" name="Google Shape;9697;p2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8" name="Google Shape;9698;p2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9" name="Google Shape;9699;p2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0" name="Google Shape;9700;p2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1" name="Google Shape;9701;p2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2" name="Google Shape;9702;p2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3" name="Google Shape;9703;p2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4" name="Google Shape;9704;p2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5" name="Google Shape;9705;p2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6" name="Google Shape;9706;p2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7" name="Google Shape;9707;p2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8" name="Google Shape;9708;p2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9" name="Google Shape;9709;p2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0" name="Google Shape;9710;p2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1" name="Google Shape;9711;p2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2" name="Google Shape;9712;p2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3" name="Google Shape;9713;p2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4" name="Google Shape;9714;p2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5" name="Google Shape;9715;p2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6" name="Google Shape;9716;p2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7" name="Google Shape;9717;p2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8" name="Google Shape;9718;p2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9" name="Google Shape;9719;p2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0" name="Google Shape;9720;p2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1" name="Google Shape;9721;p2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2" name="Google Shape;9722;p2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3" name="Google Shape;9723;p2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4" name="Google Shape;9724;p2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5" name="Google Shape;9725;p2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6" name="Google Shape;9726;p2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7" name="Google Shape;9727;p2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8" name="Google Shape;9728;p2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9" name="Google Shape;9729;p2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0" name="Google Shape;9730;p2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1" name="Google Shape;9731;p2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2" name="Google Shape;9732;p2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3" name="Google Shape;9733;p2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4" name="Google Shape;9734;p2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5" name="Google Shape;9735;p2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6" name="Google Shape;9736;p2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7" name="Google Shape;9737;p2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8" name="Google Shape;9738;p2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9" name="Google Shape;9739;p2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0" name="Google Shape;9740;p2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1" name="Google Shape;9741;p2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42" name="Google Shape;9742;p24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43" name="Google Shape;9743;p24"/>
          <p:cNvSpPr txBox="1"/>
          <p:nvPr>
            <p:ph idx="2" type="title"/>
          </p:nvPr>
        </p:nvSpPr>
        <p:spPr>
          <a:xfrm>
            <a:off x="3349800" y="1725803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4" name="Google Shape;9744;p24"/>
          <p:cNvSpPr txBox="1"/>
          <p:nvPr>
            <p:ph idx="3" type="title"/>
          </p:nvPr>
        </p:nvSpPr>
        <p:spPr>
          <a:xfrm>
            <a:off x="3349662" y="213740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45" name="Google Shape;9745;p24"/>
          <p:cNvSpPr txBox="1"/>
          <p:nvPr>
            <p:ph idx="4" type="title"/>
          </p:nvPr>
        </p:nvSpPr>
        <p:spPr>
          <a:xfrm>
            <a:off x="5971850" y="1725803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6" name="Google Shape;9746;p24"/>
          <p:cNvSpPr txBox="1"/>
          <p:nvPr>
            <p:ph idx="5" type="title"/>
          </p:nvPr>
        </p:nvSpPr>
        <p:spPr>
          <a:xfrm>
            <a:off x="5971850" y="213740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47" name="Google Shape;9747;p24"/>
          <p:cNvSpPr txBox="1"/>
          <p:nvPr>
            <p:ph idx="6" type="title"/>
          </p:nvPr>
        </p:nvSpPr>
        <p:spPr>
          <a:xfrm>
            <a:off x="3349650" y="3460697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8" name="Google Shape;9748;p24"/>
          <p:cNvSpPr txBox="1"/>
          <p:nvPr>
            <p:ph idx="7" type="title"/>
          </p:nvPr>
        </p:nvSpPr>
        <p:spPr>
          <a:xfrm>
            <a:off x="3349512" y="3872296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49" name="Google Shape;9749;p24"/>
          <p:cNvSpPr txBox="1"/>
          <p:nvPr>
            <p:ph idx="8" type="title"/>
          </p:nvPr>
        </p:nvSpPr>
        <p:spPr>
          <a:xfrm>
            <a:off x="727200" y="3460697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0" name="Google Shape;9750;p24"/>
          <p:cNvSpPr txBox="1"/>
          <p:nvPr>
            <p:ph idx="9" type="title"/>
          </p:nvPr>
        </p:nvSpPr>
        <p:spPr>
          <a:xfrm>
            <a:off x="727200" y="3872296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51" name="Google Shape;9751;p24"/>
          <p:cNvSpPr txBox="1"/>
          <p:nvPr>
            <p:ph idx="13" type="title"/>
          </p:nvPr>
        </p:nvSpPr>
        <p:spPr>
          <a:xfrm>
            <a:off x="5971700" y="3460697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2" name="Google Shape;9752;p24"/>
          <p:cNvSpPr txBox="1"/>
          <p:nvPr>
            <p:ph idx="14" type="title"/>
          </p:nvPr>
        </p:nvSpPr>
        <p:spPr>
          <a:xfrm>
            <a:off x="5971700" y="3872296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solidFill>
          <a:schemeClr val="dk1"/>
        </a:solidFill>
      </p:bgPr>
    </p:bg>
    <p:spTree>
      <p:nvGrpSpPr>
        <p:cNvPr id="9753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4" name="Google Shape;9754;p25"/>
          <p:cNvGrpSpPr/>
          <p:nvPr/>
        </p:nvGrpSpPr>
        <p:grpSpPr>
          <a:xfrm>
            <a:off x="-546082" y="-1478475"/>
            <a:ext cx="10681850" cy="7555275"/>
            <a:chOff x="-546082" y="-1478475"/>
            <a:chExt cx="10681850" cy="7555275"/>
          </a:xfrm>
        </p:grpSpPr>
        <p:sp>
          <p:nvSpPr>
            <p:cNvPr id="9755" name="Google Shape;9755;p25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25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57" name="Google Shape;9757;p25"/>
            <p:cNvGrpSpPr/>
            <p:nvPr/>
          </p:nvGrpSpPr>
          <p:grpSpPr>
            <a:xfrm flipH="1">
              <a:off x="-419045" y="2698675"/>
              <a:ext cx="3916575" cy="3378125"/>
              <a:chOff x="780450" y="1002925"/>
              <a:chExt cx="3916575" cy="3378125"/>
            </a:xfrm>
          </p:grpSpPr>
          <p:sp>
            <p:nvSpPr>
              <p:cNvPr id="9758" name="Google Shape;9758;p2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9" name="Google Shape;9759;p2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0" name="Google Shape;9760;p2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1" name="Google Shape;9761;p2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2" name="Google Shape;9762;p2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3" name="Google Shape;9763;p2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4" name="Google Shape;9764;p2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5" name="Google Shape;9765;p2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6" name="Google Shape;9766;p2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7" name="Google Shape;9767;p2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8" name="Google Shape;9768;p2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9" name="Google Shape;9769;p2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0" name="Google Shape;9770;p2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1" name="Google Shape;9771;p2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2" name="Google Shape;9772;p2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3" name="Google Shape;9773;p2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4" name="Google Shape;9774;p2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5" name="Google Shape;9775;p2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6" name="Google Shape;9776;p2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7" name="Google Shape;9777;p2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8" name="Google Shape;9778;p2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9" name="Google Shape;9779;p2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0" name="Google Shape;9780;p2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1" name="Google Shape;9781;p2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2" name="Google Shape;9782;p2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3" name="Google Shape;9783;p2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4" name="Google Shape;9784;p2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5" name="Google Shape;9785;p2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6" name="Google Shape;9786;p2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7" name="Google Shape;9787;p2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8" name="Google Shape;9788;p2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9" name="Google Shape;9789;p2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0" name="Google Shape;9790;p2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1" name="Google Shape;9791;p2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2" name="Google Shape;9792;p2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3" name="Google Shape;9793;p2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4" name="Google Shape;9794;p2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5" name="Google Shape;9795;p2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6" name="Google Shape;9796;p2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7" name="Google Shape;9797;p2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8" name="Google Shape;9798;p2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9" name="Google Shape;9799;p2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0" name="Google Shape;9800;p2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1" name="Google Shape;9801;p2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2" name="Google Shape;9802;p2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3" name="Google Shape;9803;p2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4" name="Google Shape;9804;p2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5" name="Google Shape;9805;p2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6" name="Google Shape;9806;p2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7" name="Google Shape;9807;p2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8" name="Google Shape;9808;p2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9" name="Google Shape;9809;p2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0" name="Google Shape;9810;p2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1" name="Google Shape;9811;p2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2" name="Google Shape;9812;p2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3" name="Google Shape;9813;p2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4" name="Google Shape;9814;p2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5" name="Google Shape;9815;p2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6" name="Google Shape;9816;p2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7" name="Google Shape;9817;p2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8" name="Google Shape;9818;p2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9" name="Google Shape;9819;p2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0" name="Google Shape;9820;p2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1" name="Google Shape;9821;p2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2" name="Google Shape;9822;p2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3" name="Google Shape;9823;p2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4" name="Google Shape;9824;p2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5" name="Google Shape;9825;p2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6" name="Google Shape;9826;p2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7" name="Google Shape;9827;p2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8" name="Google Shape;9828;p2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9" name="Google Shape;9829;p2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0" name="Google Shape;9830;p2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1" name="Google Shape;9831;p2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2" name="Google Shape;9832;p2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3" name="Google Shape;9833;p2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4" name="Google Shape;9834;p2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5" name="Google Shape;9835;p2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6" name="Google Shape;9836;p2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7" name="Google Shape;9837;p2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8" name="Google Shape;9838;p2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9" name="Google Shape;9839;p2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0" name="Google Shape;9840;p2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1" name="Google Shape;9841;p2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2" name="Google Shape;9842;p2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3" name="Google Shape;9843;p2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4" name="Google Shape;9844;p2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5" name="Google Shape;9845;p2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6" name="Google Shape;9846;p2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7" name="Google Shape;9847;p2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8" name="Google Shape;9848;p2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9" name="Google Shape;9849;p2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0" name="Google Shape;9850;p2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1" name="Google Shape;9851;p2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2" name="Google Shape;9852;p2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3" name="Google Shape;9853;p2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4" name="Google Shape;9854;p2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5" name="Google Shape;9855;p2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6" name="Google Shape;9856;p2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7" name="Google Shape;9857;p2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8" name="Google Shape;9858;p2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9" name="Google Shape;9859;p2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0" name="Google Shape;9860;p2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1" name="Google Shape;9861;p2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2" name="Google Shape;9862;p2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3" name="Google Shape;9863;p2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4" name="Google Shape;9864;p2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5" name="Google Shape;9865;p2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6" name="Google Shape;9866;p2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7" name="Google Shape;9867;p2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8" name="Google Shape;9868;p2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9" name="Google Shape;9869;p2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0" name="Google Shape;9870;p2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1" name="Google Shape;9871;p2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2" name="Google Shape;9872;p2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3" name="Google Shape;9873;p2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4" name="Google Shape;9874;p2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5" name="Google Shape;9875;p2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6" name="Google Shape;9876;p2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7" name="Google Shape;9877;p2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8" name="Google Shape;9878;p2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9" name="Google Shape;9879;p2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0" name="Google Shape;9880;p2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81" name="Google Shape;9881;p25"/>
            <p:cNvGrpSpPr/>
            <p:nvPr/>
          </p:nvGrpSpPr>
          <p:grpSpPr>
            <a:xfrm flipH="1">
              <a:off x="-546082" y="-486300"/>
              <a:ext cx="3916575" cy="3378125"/>
              <a:chOff x="780450" y="1002925"/>
              <a:chExt cx="3916575" cy="3378125"/>
            </a:xfrm>
          </p:grpSpPr>
          <p:sp>
            <p:nvSpPr>
              <p:cNvPr id="9882" name="Google Shape;9882;p2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3" name="Google Shape;9883;p2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4" name="Google Shape;9884;p2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5" name="Google Shape;9885;p2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6" name="Google Shape;9886;p2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7" name="Google Shape;9887;p2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8" name="Google Shape;9888;p2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9" name="Google Shape;9889;p2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0" name="Google Shape;9890;p2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1" name="Google Shape;9891;p2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2" name="Google Shape;9892;p2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3" name="Google Shape;9893;p2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4" name="Google Shape;9894;p2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5" name="Google Shape;9895;p2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6" name="Google Shape;9896;p2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7" name="Google Shape;9897;p2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8" name="Google Shape;9898;p2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9" name="Google Shape;9899;p2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0" name="Google Shape;9900;p2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1" name="Google Shape;9901;p2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2" name="Google Shape;9902;p2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3" name="Google Shape;9903;p2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4" name="Google Shape;9904;p2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5" name="Google Shape;9905;p2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6" name="Google Shape;9906;p2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7" name="Google Shape;9907;p2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8" name="Google Shape;9908;p2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9" name="Google Shape;9909;p2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0" name="Google Shape;9910;p2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1" name="Google Shape;9911;p2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2" name="Google Shape;9912;p2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3" name="Google Shape;9913;p2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4" name="Google Shape;9914;p2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5" name="Google Shape;9915;p2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6" name="Google Shape;9916;p2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7" name="Google Shape;9917;p2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8" name="Google Shape;9918;p2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9" name="Google Shape;9919;p2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0" name="Google Shape;9920;p2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1" name="Google Shape;9921;p2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2" name="Google Shape;9922;p2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3" name="Google Shape;9923;p2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4" name="Google Shape;9924;p2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5" name="Google Shape;9925;p2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6" name="Google Shape;9926;p2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7" name="Google Shape;9927;p2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8" name="Google Shape;9928;p2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9" name="Google Shape;9929;p2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0" name="Google Shape;9930;p2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1" name="Google Shape;9931;p2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2" name="Google Shape;9932;p2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3" name="Google Shape;9933;p2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4" name="Google Shape;9934;p2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5" name="Google Shape;9935;p2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6" name="Google Shape;9936;p2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7" name="Google Shape;9937;p2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8" name="Google Shape;9938;p2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9" name="Google Shape;9939;p2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0" name="Google Shape;9940;p2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1" name="Google Shape;9941;p2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2" name="Google Shape;9942;p2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3" name="Google Shape;9943;p2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4" name="Google Shape;9944;p2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5" name="Google Shape;9945;p2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6" name="Google Shape;9946;p2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7" name="Google Shape;9947;p2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8" name="Google Shape;9948;p2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9" name="Google Shape;9949;p2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0" name="Google Shape;9950;p2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1" name="Google Shape;9951;p2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2" name="Google Shape;9952;p2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3" name="Google Shape;9953;p2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4" name="Google Shape;9954;p2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5" name="Google Shape;9955;p2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6" name="Google Shape;9956;p2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7" name="Google Shape;9957;p2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8" name="Google Shape;9958;p2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9" name="Google Shape;9959;p2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0" name="Google Shape;9960;p2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1" name="Google Shape;9961;p2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2" name="Google Shape;9962;p2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3" name="Google Shape;9963;p2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4" name="Google Shape;9964;p2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5" name="Google Shape;9965;p2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6" name="Google Shape;9966;p2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7" name="Google Shape;9967;p2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8" name="Google Shape;9968;p2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9" name="Google Shape;9969;p2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0" name="Google Shape;9970;p2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1" name="Google Shape;9971;p2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2" name="Google Shape;9972;p2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3" name="Google Shape;9973;p2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4" name="Google Shape;9974;p2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5" name="Google Shape;9975;p2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6" name="Google Shape;9976;p2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7" name="Google Shape;9977;p2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8" name="Google Shape;9978;p2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9" name="Google Shape;9979;p2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0" name="Google Shape;9980;p2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1" name="Google Shape;9981;p2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2" name="Google Shape;9982;p2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3" name="Google Shape;9983;p2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4" name="Google Shape;9984;p2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5" name="Google Shape;9985;p2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6" name="Google Shape;9986;p2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7" name="Google Shape;9987;p2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8" name="Google Shape;9988;p2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9" name="Google Shape;9989;p2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0" name="Google Shape;9990;p2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1" name="Google Shape;9991;p2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2" name="Google Shape;9992;p2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3" name="Google Shape;9993;p2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4" name="Google Shape;9994;p2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5" name="Google Shape;9995;p2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6" name="Google Shape;9996;p2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7" name="Google Shape;9997;p2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8" name="Google Shape;9998;p2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9" name="Google Shape;9999;p2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0" name="Google Shape;10000;p2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1" name="Google Shape;10001;p2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2" name="Google Shape;10002;p2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3" name="Google Shape;10003;p2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4" name="Google Shape;10004;p2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5" name="Google Shape;10005;p25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10006" name="Google Shape;10006;p2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7" name="Google Shape;10007;p2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8" name="Google Shape;10008;p25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10009" name="Google Shape;10009;p2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0" name="Google Shape;10010;p2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1" name="Google Shape;10011;p25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10012" name="Google Shape;10012;p25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3" name="Google Shape;10013;p25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4" name="Google Shape;10014;p25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10015" name="Google Shape;10015;p2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6" name="Google Shape;10016;p2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7" name="Google Shape;10017;p2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8" name="Google Shape;10018;p2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9" name="Google Shape;10019;p2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0" name="Google Shape;10020;p2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1" name="Google Shape;10021;p2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2" name="Google Shape;10022;p2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3" name="Google Shape;10023;p2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4" name="Google Shape;10024;p2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5" name="Google Shape;10025;p2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6" name="Google Shape;10026;p2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7" name="Google Shape;10027;p2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8" name="Google Shape;10028;p2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9" name="Google Shape;10029;p2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0" name="Google Shape;10030;p2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1" name="Google Shape;10031;p2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2" name="Google Shape;10032;p2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3" name="Google Shape;10033;p2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4" name="Google Shape;10034;p2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5" name="Google Shape;10035;p2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6" name="Google Shape;10036;p2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7" name="Google Shape;10037;p2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8" name="Google Shape;10038;p2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9" name="Google Shape;10039;p2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0" name="Google Shape;10040;p2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1" name="Google Shape;10041;p2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2" name="Google Shape;10042;p2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3" name="Google Shape;10043;p2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4" name="Google Shape;10044;p2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5" name="Google Shape;10045;p2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6" name="Google Shape;10046;p2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7" name="Google Shape;10047;p2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8" name="Google Shape;10048;p2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9" name="Google Shape;10049;p2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0" name="Google Shape;10050;p2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1" name="Google Shape;10051;p2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2" name="Google Shape;10052;p2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3" name="Google Shape;10053;p2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4" name="Google Shape;10054;p2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5" name="Google Shape;10055;p2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6" name="Google Shape;10056;p2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7" name="Google Shape;10057;p2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8" name="Google Shape;10058;p2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9" name="Google Shape;10059;p2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0" name="Google Shape;10060;p2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1" name="Google Shape;10061;p2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2" name="Google Shape;10062;p2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3" name="Google Shape;10063;p2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4" name="Google Shape;10064;p2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5" name="Google Shape;10065;p2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6" name="Google Shape;10066;p2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7" name="Google Shape;10067;p2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8" name="Google Shape;10068;p2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9" name="Google Shape;10069;p2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0" name="Google Shape;10070;p2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1" name="Google Shape;10071;p2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2" name="Google Shape;10072;p2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3" name="Google Shape;10073;p2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4" name="Google Shape;10074;p2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5" name="Google Shape;10075;p2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6" name="Google Shape;10076;p2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7" name="Google Shape;10077;p2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8" name="Google Shape;10078;p2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9" name="Google Shape;10079;p2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0" name="Google Shape;10080;p2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1" name="Google Shape;10081;p2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2" name="Google Shape;10082;p2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3" name="Google Shape;10083;p2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4" name="Google Shape;10084;p2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5" name="Google Shape;10085;p2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6" name="Google Shape;10086;p2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7" name="Google Shape;10087;p2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8" name="Google Shape;10088;p2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9" name="Google Shape;10089;p2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0" name="Google Shape;10090;p2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1" name="Google Shape;10091;p2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2" name="Google Shape;10092;p2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3" name="Google Shape;10093;p2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4" name="Google Shape;10094;p2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5" name="Google Shape;10095;p2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6" name="Google Shape;10096;p2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7" name="Google Shape;10097;p2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8" name="Google Shape;10098;p2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9" name="Google Shape;10099;p2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0" name="Google Shape;10100;p2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1" name="Google Shape;10101;p2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2" name="Google Shape;10102;p2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3" name="Google Shape;10103;p2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4" name="Google Shape;10104;p2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5" name="Google Shape;10105;p2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6" name="Google Shape;10106;p2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7" name="Google Shape;10107;p2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8" name="Google Shape;10108;p2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9" name="Google Shape;10109;p2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0" name="Google Shape;10110;p2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1" name="Google Shape;10111;p2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2" name="Google Shape;10112;p2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3" name="Google Shape;10113;p2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4" name="Google Shape;10114;p2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5" name="Google Shape;10115;p2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6" name="Google Shape;10116;p2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7" name="Google Shape;10117;p2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8" name="Google Shape;10118;p2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9" name="Google Shape;10119;p2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0" name="Google Shape;10120;p2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1" name="Google Shape;10121;p2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2" name="Google Shape;10122;p2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3" name="Google Shape;10123;p2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4" name="Google Shape;10124;p2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5" name="Google Shape;10125;p2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6" name="Google Shape;10126;p2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7" name="Google Shape;10127;p2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8" name="Google Shape;10128;p2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9" name="Google Shape;10129;p2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0" name="Google Shape;10130;p2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1" name="Google Shape;10131;p2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2" name="Google Shape;10132;p2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3" name="Google Shape;10133;p2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4" name="Google Shape;10134;p2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5" name="Google Shape;10135;p2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6" name="Google Shape;10136;p2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7" name="Google Shape;10137;p2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38" name="Google Shape;10138;p25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39" name="Google Shape;10139;p25"/>
          <p:cNvSpPr txBox="1"/>
          <p:nvPr>
            <p:ph idx="2" type="title"/>
          </p:nvPr>
        </p:nvSpPr>
        <p:spPr>
          <a:xfrm>
            <a:off x="3349650" y="15921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0" name="Google Shape;10140;p25"/>
          <p:cNvSpPr txBox="1"/>
          <p:nvPr>
            <p:ph idx="3" type="title"/>
          </p:nvPr>
        </p:nvSpPr>
        <p:spPr>
          <a:xfrm>
            <a:off x="3349512" y="20475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1" name="Google Shape;10141;p25"/>
          <p:cNvSpPr txBox="1"/>
          <p:nvPr>
            <p:ph idx="4" type="title"/>
          </p:nvPr>
        </p:nvSpPr>
        <p:spPr>
          <a:xfrm>
            <a:off x="727200" y="15921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2" name="Google Shape;10142;p25"/>
          <p:cNvSpPr txBox="1"/>
          <p:nvPr>
            <p:ph idx="5" type="title"/>
          </p:nvPr>
        </p:nvSpPr>
        <p:spPr>
          <a:xfrm>
            <a:off x="727200" y="20475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3" name="Google Shape;10143;p25"/>
          <p:cNvSpPr txBox="1"/>
          <p:nvPr>
            <p:ph idx="6" type="title"/>
          </p:nvPr>
        </p:nvSpPr>
        <p:spPr>
          <a:xfrm>
            <a:off x="5971700" y="15921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4" name="Google Shape;10144;p25"/>
          <p:cNvSpPr txBox="1"/>
          <p:nvPr>
            <p:ph idx="7" type="title"/>
          </p:nvPr>
        </p:nvSpPr>
        <p:spPr>
          <a:xfrm>
            <a:off x="5971700" y="20475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5" name="Google Shape;10145;p25"/>
          <p:cNvSpPr txBox="1"/>
          <p:nvPr>
            <p:ph idx="8" type="title"/>
          </p:nvPr>
        </p:nvSpPr>
        <p:spPr>
          <a:xfrm>
            <a:off x="3349650" y="31677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6" name="Google Shape;10146;p25"/>
          <p:cNvSpPr txBox="1"/>
          <p:nvPr>
            <p:ph idx="9" type="title"/>
          </p:nvPr>
        </p:nvSpPr>
        <p:spPr>
          <a:xfrm>
            <a:off x="3349512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7" name="Google Shape;10147;p25"/>
          <p:cNvSpPr txBox="1"/>
          <p:nvPr>
            <p:ph idx="13" type="title"/>
          </p:nvPr>
        </p:nvSpPr>
        <p:spPr>
          <a:xfrm>
            <a:off x="727200" y="31677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8" name="Google Shape;10148;p25"/>
          <p:cNvSpPr txBox="1"/>
          <p:nvPr>
            <p:ph idx="14" type="title"/>
          </p:nvPr>
        </p:nvSpPr>
        <p:spPr>
          <a:xfrm>
            <a:off x="727200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9" name="Google Shape;10149;p25"/>
          <p:cNvSpPr txBox="1"/>
          <p:nvPr>
            <p:ph idx="15" type="title"/>
          </p:nvPr>
        </p:nvSpPr>
        <p:spPr>
          <a:xfrm>
            <a:off x="5971700" y="31677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50" name="Google Shape;10150;p25"/>
          <p:cNvSpPr txBox="1"/>
          <p:nvPr>
            <p:ph idx="16" type="title"/>
          </p:nvPr>
        </p:nvSpPr>
        <p:spPr>
          <a:xfrm>
            <a:off x="5971700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bg>
      <p:bgPr>
        <a:solidFill>
          <a:schemeClr val="dk1"/>
        </a:solidFill>
      </p:bgPr>
    </p:bg>
    <p:spTree>
      <p:nvGrpSpPr>
        <p:cNvPr id="10151" name="Shape 10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2" name="Google Shape;10152;p26"/>
          <p:cNvGrpSpPr/>
          <p:nvPr/>
        </p:nvGrpSpPr>
        <p:grpSpPr>
          <a:xfrm>
            <a:off x="-451632" y="-1478475"/>
            <a:ext cx="10783713" cy="8160700"/>
            <a:chOff x="-451632" y="-1478475"/>
            <a:chExt cx="10783713" cy="8160700"/>
          </a:xfrm>
        </p:grpSpPr>
        <p:sp>
          <p:nvSpPr>
            <p:cNvPr id="10153" name="Google Shape;10153;p26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26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55" name="Google Shape;10155;p26"/>
            <p:cNvGrpSpPr/>
            <p:nvPr/>
          </p:nvGrpSpPr>
          <p:grpSpPr>
            <a:xfrm flipH="1">
              <a:off x="-407945" y="3143025"/>
              <a:ext cx="3916575" cy="3378125"/>
              <a:chOff x="780450" y="1002925"/>
              <a:chExt cx="3916575" cy="3378125"/>
            </a:xfrm>
          </p:grpSpPr>
          <p:sp>
            <p:nvSpPr>
              <p:cNvPr id="10156" name="Google Shape;10156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7" name="Google Shape;10157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8" name="Google Shape;10158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9" name="Google Shape;10159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0" name="Google Shape;10160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1" name="Google Shape;10161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2" name="Google Shape;10162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3" name="Google Shape;10163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4" name="Google Shape;10164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5" name="Google Shape;10165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6" name="Google Shape;10166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7" name="Google Shape;10167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8" name="Google Shape;10168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9" name="Google Shape;10169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0" name="Google Shape;10170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1" name="Google Shape;10171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2" name="Google Shape;10172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3" name="Google Shape;10173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4" name="Google Shape;10174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5" name="Google Shape;10175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6" name="Google Shape;10176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7" name="Google Shape;10177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8" name="Google Shape;10178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9" name="Google Shape;10179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0" name="Google Shape;10180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1" name="Google Shape;10181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2" name="Google Shape;10182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3" name="Google Shape;10183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4" name="Google Shape;10184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5" name="Google Shape;10185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6" name="Google Shape;10186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7" name="Google Shape;10187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8" name="Google Shape;10188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9" name="Google Shape;10189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0" name="Google Shape;10190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1" name="Google Shape;10191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2" name="Google Shape;10192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3" name="Google Shape;10193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4" name="Google Shape;10194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5" name="Google Shape;10195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6" name="Google Shape;10196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7" name="Google Shape;10197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8" name="Google Shape;10198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9" name="Google Shape;10199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0" name="Google Shape;10200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1" name="Google Shape;10201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2" name="Google Shape;10202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3" name="Google Shape;10203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4" name="Google Shape;10204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5" name="Google Shape;10205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6" name="Google Shape;10206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7" name="Google Shape;10207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8" name="Google Shape;10208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9" name="Google Shape;10209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0" name="Google Shape;10210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1" name="Google Shape;10211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2" name="Google Shape;10212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3" name="Google Shape;10213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4" name="Google Shape;10214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5" name="Google Shape;10215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6" name="Google Shape;10216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7" name="Google Shape;10217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8" name="Google Shape;10218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9" name="Google Shape;10219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0" name="Google Shape;10220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1" name="Google Shape;10221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2" name="Google Shape;10222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3" name="Google Shape;10223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4" name="Google Shape;10224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5" name="Google Shape;10225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6" name="Google Shape;10226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7" name="Google Shape;10227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8" name="Google Shape;10228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9" name="Google Shape;10229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0" name="Google Shape;10230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1" name="Google Shape;10231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2" name="Google Shape;10232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3" name="Google Shape;10233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4" name="Google Shape;10234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5" name="Google Shape;10235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6" name="Google Shape;10236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7" name="Google Shape;10237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8" name="Google Shape;10238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9" name="Google Shape;10239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0" name="Google Shape;10240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1" name="Google Shape;10241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2" name="Google Shape;10242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3" name="Google Shape;10243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4" name="Google Shape;10244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5" name="Google Shape;10245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6" name="Google Shape;10246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7" name="Google Shape;10247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8" name="Google Shape;10248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9" name="Google Shape;10249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0" name="Google Shape;10250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1" name="Google Shape;10251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2" name="Google Shape;10252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3" name="Google Shape;10253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4" name="Google Shape;10254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5" name="Google Shape;10255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6" name="Google Shape;10256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7" name="Google Shape;10257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8" name="Google Shape;10258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9" name="Google Shape;10259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0" name="Google Shape;10260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1" name="Google Shape;10261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2" name="Google Shape;10262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3" name="Google Shape;10263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4" name="Google Shape;10264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5" name="Google Shape;10265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6" name="Google Shape;10266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7" name="Google Shape;10267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8" name="Google Shape;10268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9" name="Google Shape;10269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0" name="Google Shape;10270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1" name="Google Shape;10271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2" name="Google Shape;10272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3" name="Google Shape;10273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4" name="Google Shape;10274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5" name="Google Shape;10275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6" name="Google Shape;10276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7" name="Google Shape;10277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8" name="Google Shape;10278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9" name="Google Shape;10279;p26"/>
            <p:cNvGrpSpPr/>
            <p:nvPr/>
          </p:nvGrpSpPr>
          <p:grpSpPr>
            <a:xfrm flipH="1">
              <a:off x="-451632" y="-888287"/>
              <a:ext cx="3916575" cy="3378125"/>
              <a:chOff x="780450" y="1002925"/>
              <a:chExt cx="3916575" cy="3378125"/>
            </a:xfrm>
          </p:grpSpPr>
          <p:sp>
            <p:nvSpPr>
              <p:cNvPr id="10280" name="Google Shape;10280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1" name="Google Shape;10281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2" name="Google Shape;10282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3" name="Google Shape;10283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4" name="Google Shape;10284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5" name="Google Shape;10285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6" name="Google Shape;10286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7" name="Google Shape;10287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8" name="Google Shape;10288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9" name="Google Shape;10289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0" name="Google Shape;10290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1" name="Google Shape;10291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2" name="Google Shape;10292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3" name="Google Shape;10293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4" name="Google Shape;10294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5" name="Google Shape;10295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6" name="Google Shape;10296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7" name="Google Shape;10297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8" name="Google Shape;10298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9" name="Google Shape;10299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0" name="Google Shape;10300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1" name="Google Shape;10301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2" name="Google Shape;10302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3" name="Google Shape;10303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4" name="Google Shape;10304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5" name="Google Shape;10305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6" name="Google Shape;10306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7" name="Google Shape;10307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8" name="Google Shape;10308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9" name="Google Shape;10309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0" name="Google Shape;10310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1" name="Google Shape;10311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2" name="Google Shape;10312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3" name="Google Shape;10313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4" name="Google Shape;10314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5" name="Google Shape;10315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6" name="Google Shape;10316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7" name="Google Shape;10317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8" name="Google Shape;10318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9" name="Google Shape;10319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0" name="Google Shape;10320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1" name="Google Shape;10321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2" name="Google Shape;10322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3" name="Google Shape;10323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4" name="Google Shape;10324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5" name="Google Shape;10325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6" name="Google Shape;10326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7" name="Google Shape;10327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8" name="Google Shape;10328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9" name="Google Shape;10329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0" name="Google Shape;10330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1" name="Google Shape;10331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2" name="Google Shape;10332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3" name="Google Shape;10333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4" name="Google Shape;10334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5" name="Google Shape;10335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6" name="Google Shape;10336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7" name="Google Shape;10337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8" name="Google Shape;10338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9" name="Google Shape;10339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0" name="Google Shape;10340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1" name="Google Shape;10341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2" name="Google Shape;10342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3" name="Google Shape;10343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4" name="Google Shape;10344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5" name="Google Shape;10345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6" name="Google Shape;10346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7" name="Google Shape;10347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8" name="Google Shape;10348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9" name="Google Shape;10349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0" name="Google Shape;10350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1" name="Google Shape;10351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2" name="Google Shape;10352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3" name="Google Shape;10353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4" name="Google Shape;10354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5" name="Google Shape;10355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6" name="Google Shape;10356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7" name="Google Shape;10357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8" name="Google Shape;10358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9" name="Google Shape;10359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0" name="Google Shape;10360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1" name="Google Shape;10361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2" name="Google Shape;10362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3" name="Google Shape;10363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4" name="Google Shape;10364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5" name="Google Shape;10365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6" name="Google Shape;10366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7" name="Google Shape;10367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8" name="Google Shape;10368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9" name="Google Shape;10369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0" name="Google Shape;10370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1" name="Google Shape;10371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2" name="Google Shape;10372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3" name="Google Shape;10373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4" name="Google Shape;10374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5" name="Google Shape;10375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6" name="Google Shape;10376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7" name="Google Shape;10377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8" name="Google Shape;10378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9" name="Google Shape;10379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0" name="Google Shape;10380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1" name="Google Shape;10381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2" name="Google Shape;10382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3" name="Google Shape;10383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4" name="Google Shape;10384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5" name="Google Shape;10385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6" name="Google Shape;10386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7" name="Google Shape;10387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8" name="Google Shape;10388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9" name="Google Shape;10389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0" name="Google Shape;10390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1" name="Google Shape;10391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2" name="Google Shape;10392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3" name="Google Shape;10393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4" name="Google Shape;10394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5" name="Google Shape;10395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6" name="Google Shape;10396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7" name="Google Shape;10397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8" name="Google Shape;10398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9" name="Google Shape;10399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0" name="Google Shape;10400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1" name="Google Shape;10401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2" name="Google Shape;10402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3" name="Google Shape;10403;p26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10404" name="Google Shape;10404;p26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5" name="Google Shape;10405;p26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6" name="Google Shape;10406;p26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10407" name="Google Shape;10407;p26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8" name="Google Shape;10408;p26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9" name="Google Shape;10409;p26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10410" name="Google Shape;10410;p26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1" name="Google Shape;10411;p26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12" name="Google Shape;10412;p26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10413" name="Google Shape;10413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4" name="Google Shape;10414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5" name="Google Shape;10415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6" name="Google Shape;10416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7" name="Google Shape;10417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8" name="Google Shape;10418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9" name="Google Shape;10419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0" name="Google Shape;10420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1" name="Google Shape;10421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2" name="Google Shape;10422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3" name="Google Shape;10423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4" name="Google Shape;10424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5" name="Google Shape;10425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6" name="Google Shape;10426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7" name="Google Shape;10427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8" name="Google Shape;10428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9" name="Google Shape;10429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0" name="Google Shape;10430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1" name="Google Shape;10431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2" name="Google Shape;10432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3" name="Google Shape;10433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4" name="Google Shape;10434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5" name="Google Shape;10435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6" name="Google Shape;10436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7" name="Google Shape;10437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8" name="Google Shape;10438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9" name="Google Shape;10439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0" name="Google Shape;10440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1" name="Google Shape;10441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2" name="Google Shape;10442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3" name="Google Shape;10443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4" name="Google Shape;10444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5" name="Google Shape;10445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6" name="Google Shape;10446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7" name="Google Shape;10447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8" name="Google Shape;10448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9" name="Google Shape;10449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0" name="Google Shape;10450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1" name="Google Shape;10451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2" name="Google Shape;10452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3" name="Google Shape;10453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4" name="Google Shape;10454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5" name="Google Shape;10455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6" name="Google Shape;10456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7" name="Google Shape;10457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8" name="Google Shape;10458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9" name="Google Shape;10459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0" name="Google Shape;10460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1" name="Google Shape;10461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2" name="Google Shape;10462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3" name="Google Shape;10463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4" name="Google Shape;10464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5" name="Google Shape;10465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6" name="Google Shape;10466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7" name="Google Shape;10467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8" name="Google Shape;10468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9" name="Google Shape;10469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0" name="Google Shape;10470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1" name="Google Shape;10471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2" name="Google Shape;10472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3" name="Google Shape;10473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4" name="Google Shape;10474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5" name="Google Shape;10475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6" name="Google Shape;10476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7" name="Google Shape;10477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8" name="Google Shape;10478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9" name="Google Shape;10479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0" name="Google Shape;10480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1" name="Google Shape;10481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2" name="Google Shape;10482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3" name="Google Shape;10483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4" name="Google Shape;10484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5" name="Google Shape;10485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6" name="Google Shape;10486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7" name="Google Shape;10487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8" name="Google Shape;10488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9" name="Google Shape;10489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0" name="Google Shape;10490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1" name="Google Shape;10491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2" name="Google Shape;10492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3" name="Google Shape;10493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4" name="Google Shape;10494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5" name="Google Shape;10495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6" name="Google Shape;10496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7" name="Google Shape;10497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8" name="Google Shape;10498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9" name="Google Shape;10499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0" name="Google Shape;10500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1" name="Google Shape;10501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2" name="Google Shape;10502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3" name="Google Shape;10503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4" name="Google Shape;10504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5" name="Google Shape;10505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6" name="Google Shape;10506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7" name="Google Shape;10507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8" name="Google Shape;10508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9" name="Google Shape;10509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0" name="Google Shape;10510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1" name="Google Shape;10511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2" name="Google Shape;10512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3" name="Google Shape;10513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4" name="Google Shape;10514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5" name="Google Shape;10515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6" name="Google Shape;10516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7" name="Google Shape;10517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8" name="Google Shape;10518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9" name="Google Shape;10519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0" name="Google Shape;10520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1" name="Google Shape;10521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2" name="Google Shape;10522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3" name="Google Shape;10523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4" name="Google Shape;10524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5" name="Google Shape;10525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6" name="Google Shape;10526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7" name="Google Shape;10527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8" name="Google Shape;10528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9" name="Google Shape;10529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0" name="Google Shape;10530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1" name="Google Shape;10531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2" name="Google Shape;10532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3" name="Google Shape;10533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4" name="Google Shape;10534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5" name="Google Shape;10535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36" name="Google Shape;10536;p26"/>
            <p:cNvGrpSpPr/>
            <p:nvPr/>
          </p:nvGrpSpPr>
          <p:grpSpPr>
            <a:xfrm flipH="1">
              <a:off x="6415505" y="3304100"/>
              <a:ext cx="3916575" cy="3378125"/>
              <a:chOff x="780450" y="1002925"/>
              <a:chExt cx="3916575" cy="3378125"/>
            </a:xfrm>
          </p:grpSpPr>
          <p:sp>
            <p:nvSpPr>
              <p:cNvPr id="10537" name="Google Shape;10537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8" name="Google Shape;10538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9" name="Google Shape;10539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0" name="Google Shape;10540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1" name="Google Shape;10541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2" name="Google Shape;10542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3" name="Google Shape;10543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4" name="Google Shape;10544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5" name="Google Shape;10545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6" name="Google Shape;10546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7" name="Google Shape;10547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8" name="Google Shape;10548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9" name="Google Shape;10549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0" name="Google Shape;10550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1" name="Google Shape;10551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2" name="Google Shape;10552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3" name="Google Shape;10553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4" name="Google Shape;10554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5" name="Google Shape;10555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6" name="Google Shape;10556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7" name="Google Shape;10557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8" name="Google Shape;10558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9" name="Google Shape;10559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0" name="Google Shape;10560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1" name="Google Shape;10561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2" name="Google Shape;10562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3" name="Google Shape;10563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4" name="Google Shape;10564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5" name="Google Shape;10565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6" name="Google Shape;10566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7" name="Google Shape;10567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8" name="Google Shape;10568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9" name="Google Shape;10569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0" name="Google Shape;10570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1" name="Google Shape;10571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2" name="Google Shape;10572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3" name="Google Shape;10573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4" name="Google Shape;10574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5" name="Google Shape;10575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6" name="Google Shape;10576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7" name="Google Shape;10577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8" name="Google Shape;10578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9" name="Google Shape;10579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0" name="Google Shape;10580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1" name="Google Shape;10581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2" name="Google Shape;10582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3" name="Google Shape;10583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4" name="Google Shape;10584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5" name="Google Shape;10585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6" name="Google Shape;10586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7" name="Google Shape;10587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8" name="Google Shape;10588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9" name="Google Shape;10589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0" name="Google Shape;10590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1" name="Google Shape;10591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2" name="Google Shape;10592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3" name="Google Shape;10593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4" name="Google Shape;10594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5" name="Google Shape;10595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6" name="Google Shape;10596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7" name="Google Shape;10597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8" name="Google Shape;10598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9" name="Google Shape;10599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0" name="Google Shape;10600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1" name="Google Shape;10601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2" name="Google Shape;10602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3" name="Google Shape;10603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4" name="Google Shape;10604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5" name="Google Shape;10605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6" name="Google Shape;10606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7" name="Google Shape;10607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8" name="Google Shape;10608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9" name="Google Shape;10609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0" name="Google Shape;10610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1" name="Google Shape;10611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2" name="Google Shape;10612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3" name="Google Shape;10613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4" name="Google Shape;10614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5" name="Google Shape;10615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6" name="Google Shape;10616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7" name="Google Shape;10617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8" name="Google Shape;10618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9" name="Google Shape;10619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0" name="Google Shape;10620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1" name="Google Shape;10621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2" name="Google Shape;10622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3" name="Google Shape;10623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4" name="Google Shape;10624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5" name="Google Shape;10625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6" name="Google Shape;10626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7" name="Google Shape;10627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8" name="Google Shape;10628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9" name="Google Shape;10629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0" name="Google Shape;10630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1" name="Google Shape;10631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2" name="Google Shape;10632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3" name="Google Shape;10633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4" name="Google Shape;10634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5" name="Google Shape;10635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6" name="Google Shape;10636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7" name="Google Shape;10637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8" name="Google Shape;10638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9" name="Google Shape;10639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0" name="Google Shape;10640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1" name="Google Shape;10641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2" name="Google Shape;10642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3" name="Google Shape;10643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4" name="Google Shape;10644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5" name="Google Shape;10645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6" name="Google Shape;10646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7" name="Google Shape;10647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8" name="Google Shape;10648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9" name="Google Shape;10649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0" name="Google Shape;10650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1" name="Google Shape;10651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2" name="Google Shape;10652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3" name="Google Shape;10653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4" name="Google Shape;10654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5" name="Google Shape;10655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6" name="Google Shape;10656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7" name="Google Shape;10657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8" name="Google Shape;10658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9" name="Google Shape;10659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60" name="Google Shape;10660;p26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661" name="Google Shape;10661;p26"/>
          <p:cNvSpPr txBox="1"/>
          <p:nvPr>
            <p:ph idx="1" type="subTitle"/>
          </p:nvPr>
        </p:nvSpPr>
        <p:spPr>
          <a:xfrm>
            <a:off x="963350" y="2298500"/>
            <a:ext cx="28533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2">
    <p:bg>
      <p:bgPr>
        <a:solidFill>
          <a:schemeClr val="dk1"/>
        </a:solidFill>
      </p:bgPr>
    </p:bg>
    <p:spTree>
      <p:nvGrpSpPr>
        <p:cNvPr id="10662" name="Shape 10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3" name="Google Shape;10663;p27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0664" name="Google Shape;10664;p27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0665" name="Google Shape;10665;p27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6" name="Google Shape;10666;p27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67" name="Google Shape;10667;p27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27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69" name="Google Shape;10669;p27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0670" name="Google Shape;10670;p2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1" name="Google Shape;10671;p2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2" name="Google Shape;10672;p2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3" name="Google Shape;10673;p2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4" name="Google Shape;10674;p2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5" name="Google Shape;10675;p2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6" name="Google Shape;10676;p2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7" name="Google Shape;10677;p2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8" name="Google Shape;10678;p2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9" name="Google Shape;10679;p2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0" name="Google Shape;10680;p2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1" name="Google Shape;10681;p2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2" name="Google Shape;10682;p2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3" name="Google Shape;10683;p2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4" name="Google Shape;10684;p2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5" name="Google Shape;10685;p2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6" name="Google Shape;10686;p2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7" name="Google Shape;10687;p2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8" name="Google Shape;10688;p2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9" name="Google Shape;10689;p2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0" name="Google Shape;10690;p2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1" name="Google Shape;10691;p2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2" name="Google Shape;10692;p2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3" name="Google Shape;10693;p2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4" name="Google Shape;10694;p2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5" name="Google Shape;10695;p2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6" name="Google Shape;10696;p2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7" name="Google Shape;10697;p2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8" name="Google Shape;10698;p2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9" name="Google Shape;10699;p2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0" name="Google Shape;10700;p2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1" name="Google Shape;10701;p2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2" name="Google Shape;10702;p2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3" name="Google Shape;10703;p2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4" name="Google Shape;10704;p2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5" name="Google Shape;10705;p2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6" name="Google Shape;10706;p2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7" name="Google Shape;10707;p2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8" name="Google Shape;10708;p2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9" name="Google Shape;10709;p2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0" name="Google Shape;10710;p2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1" name="Google Shape;10711;p2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2" name="Google Shape;10712;p2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3" name="Google Shape;10713;p2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4" name="Google Shape;10714;p2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5" name="Google Shape;10715;p2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6" name="Google Shape;10716;p2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7" name="Google Shape;10717;p2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8" name="Google Shape;10718;p2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9" name="Google Shape;10719;p2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0" name="Google Shape;10720;p2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1" name="Google Shape;10721;p2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2" name="Google Shape;10722;p2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3" name="Google Shape;10723;p2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4" name="Google Shape;10724;p2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5" name="Google Shape;10725;p2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6" name="Google Shape;10726;p2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7" name="Google Shape;10727;p2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8" name="Google Shape;10728;p2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9" name="Google Shape;10729;p2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0" name="Google Shape;10730;p2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1" name="Google Shape;10731;p2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2" name="Google Shape;10732;p2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3" name="Google Shape;10733;p2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4" name="Google Shape;10734;p2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5" name="Google Shape;10735;p2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6" name="Google Shape;10736;p2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7" name="Google Shape;10737;p2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8" name="Google Shape;10738;p2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9" name="Google Shape;10739;p2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0" name="Google Shape;10740;p2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1" name="Google Shape;10741;p2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2" name="Google Shape;10742;p2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3" name="Google Shape;10743;p2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4" name="Google Shape;10744;p2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5" name="Google Shape;10745;p2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6" name="Google Shape;10746;p2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7" name="Google Shape;10747;p2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8" name="Google Shape;10748;p2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9" name="Google Shape;10749;p2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0" name="Google Shape;10750;p2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1" name="Google Shape;10751;p2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2" name="Google Shape;10752;p2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3" name="Google Shape;10753;p2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4" name="Google Shape;10754;p2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5" name="Google Shape;10755;p2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6" name="Google Shape;10756;p2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7" name="Google Shape;10757;p2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8" name="Google Shape;10758;p2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9" name="Google Shape;10759;p2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0" name="Google Shape;10760;p2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1" name="Google Shape;10761;p2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2" name="Google Shape;10762;p2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3" name="Google Shape;10763;p2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4" name="Google Shape;10764;p2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5" name="Google Shape;10765;p2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6" name="Google Shape;10766;p2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7" name="Google Shape;10767;p2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8" name="Google Shape;10768;p2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9" name="Google Shape;10769;p2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0" name="Google Shape;10770;p2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1" name="Google Shape;10771;p2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2" name="Google Shape;10772;p2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3" name="Google Shape;10773;p2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4" name="Google Shape;10774;p2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5" name="Google Shape;10775;p2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6" name="Google Shape;10776;p2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7" name="Google Shape;10777;p2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8" name="Google Shape;10778;p2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9" name="Google Shape;10779;p2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0" name="Google Shape;10780;p2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1" name="Google Shape;10781;p2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2" name="Google Shape;10782;p2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3" name="Google Shape;10783;p2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4" name="Google Shape;10784;p2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5" name="Google Shape;10785;p2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6" name="Google Shape;10786;p2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7" name="Google Shape;10787;p2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8" name="Google Shape;10788;p2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9" name="Google Shape;10789;p2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0" name="Google Shape;10790;p2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1" name="Google Shape;10791;p2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2" name="Google Shape;10792;p2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3" name="Google Shape;10793;p27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0794" name="Google Shape;10794;p2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5" name="Google Shape;10795;p2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6" name="Google Shape;10796;p2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7" name="Google Shape;10797;p2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8" name="Google Shape;10798;p2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9" name="Google Shape;10799;p2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0" name="Google Shape;10800;p2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1" name="Google Shape;10801;p2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2" name="Google Shape;10802;p2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3" name="Google Shape;10803;p2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4" name="Google Shape;10804;p2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5" name="Google Shape;10805;p2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6" name="Google Shape;10806;p2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7" name="Google Shape;10807;p2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8" name="Google Shape;10808;p2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9" name="Google Shape;10809;p2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0" name="Google Shape;10810;p2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1" name="Google Shape;10811;p2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2" name="Google Shape;10812;p2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3" name="Google Shape;10813;p2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4" name="Google Shape;10814;p2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5" name="Google Shape;10815;p2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6" name="Google Shape;10816;p2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7" name="Google Shape;10817;p2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8" name="Google Shape;10818;p2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9" name="Google Shape;10819;p2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0" name="Google Shape;10820;p2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1" name="Google Shape;10821;p2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2" name="Google Shape;10822;p2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3" name="Google Shape;10823;p2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4" name="Google Shape;10824;p2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5" name="Google Shape;10825;p2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6" name="Google Shape;10826;p2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7" name="Google Shape;10827;p2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8" name="Google Shape;10828;p2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9" name="Google Shape;10829;p2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0" name="Google Shape;10830;p2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1" name="Google Shape;10831;p2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2" name="Google Shape;10832;p2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3" name="Google Shape;10833;p2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4" name="Google Shape;10834;p2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5" name="Google Shape;10835;p2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6" name="Google Shape;10836;p2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7" name="Google Shape;10837;p2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8" name="Google Shape;10838;p2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9" name="Google Shape;10839;p2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0" name="Google Shape;10840;p2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1" name="Google Shape;10841;p2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2" name="Google Shape;10842;p2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3" name="Google Shape;10843;p2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4" name="Google Shape;10844;p2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5" name="Google Shape;10845;p2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6" name="Google Shape;10846;p2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7" name="Google Shape;10847;p2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8" name="Google Shape;10848;p2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9" name="Google Shape;10849;p2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0" name="Google Shape;10850;p2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1" name="Google Shape;10851;p2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2" name="Google Shape;10852;p2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3" name="Google Shape;10853;p2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4" name="Google Shape;10854;p2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5" name="Google Shape;10855;p2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6" name="Google Shape;10856;p2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7" name="Google Shape;10857;p2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8" name="Google Shape;10858;p2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9" name="Google Shape;10859;p2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0" name="Google Shape;10860;p2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1" name="Google Shape;10861;p2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2" name="Google Shape;10862;p2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3" name="Google Shape;10863;p2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4" name="Google Shape;10864;p2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5" name="Google Shape;10865;p2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6" name="Google Shape;10866;p2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7" name="Google Shape;10867;p2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8" name="Google Shape;10868;p2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9" name="Google Shape;10869;p2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0" name="Google Shape;10870;p2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1" name="Google Shape;10871;p2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2" name="Google Shape;10872;p2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3" name="Google Shape;10873;p2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4" name="Google Shape;10874;p2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5" name="Google Shape;10875;p2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6" name="Google Shape;10876;p2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7" name="Google Shape;10877;p2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8" name="Google Shape;10878;p2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9" name="Google Shape;10879;p2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0" name="Google Shape;10880;p2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1" name="Google Shape;10881;p2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2" name="Google Shape;10882;p2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3" name="Google Shape;10883;p2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4" name="Google Shape;10884;p2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5" name="Google Shape;10885;p2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6" name="Google Shape;10886;p2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7" name="Google Shape;10887;p2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8" name="Google Shape;10888;p2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9" name="Google Shape;10889;p2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0" name="Google Shape;10890;p2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1" name="Google Shape;10891;p2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2" name="Google Shape;10892;p2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3" name="Google Shape;10893;p2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4" name="Google Shape;10894;p2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5" name="Google Shape;10895;p2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6" name="Google Shape;10896;p2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7" name="Google Shape;10897;p2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8" name="Google Shape;10898;p2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9" name="Google Shape;10899;p2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0" name="Google Shape;10900;p2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1" name="Google Shape;10901;p2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2" name="Google Shape;10902;p2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3" name="Google Shape;10903;p2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4" name="Google Shape;10904;p2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5" name="Google Shape;10905;p2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6" name="Google Shape;10906;p2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7" name="Google Shape;10907;p2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8" name="Google Shape;10908;p2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9" name="Google Shape;10909;p2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0" name="Google Shape;10910;p2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1" name="Google Shape;10911;p2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2" name="Google Shape;10912;p2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3" name="Google Shape;10913;p2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4" name="Google Shape;10914;p2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5" name="Google Shape;10915;p2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6" name="Google Shape;10916;p2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17" name="Google Shape;10917;p27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0918" name="Google Shape;10918;p27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9" name="Google Shape;10919;p27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0" name="Google Shape;10920;p27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0921" name="Google Shape;10921;p27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2" name="Google Shape;10922;p27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23" name="Google Shape;10923;p27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4" name="Google Shape;10924;p27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925" name="Google Shape;10925;p27"/>
          <p:cNvSpPr txBox="1"/>
          <p:nvPr>
            <p:ph idx="1" type="subTitle"/>
          </p:nvPr>
        </p:nvSpPr>
        <p:spPr>
          <a:xfrm>
            <a:off x="4798950" y="2298500"/>
            <a:ext cx="27711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">
    <p:bg>
      <p:bgPr>
        <a:solidFill>
          <a:schemeClr val="dk1"/>
        </a:solidFill>
      </p:bgPr>
    </p:bg>
    <p:spTree>
      <p:nvGrpSpPr>
        <p:cNvPr id="10926" name="Shape 10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7" name="Google Shape;10927;p28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0928" name="Google Shape;10928;p28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0929" name="Google Shape;10929;p28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0" name="Google Shape;10930;p28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31" name="Google Shape;10931;p28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28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33" name="Google Shape;10933;p28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0934" name="Google Shape;10934;p2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5" name="Google Shape;10935;p2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6" name="Google Shape;10936;p2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7" name="Google Shape;10937;p2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8" name="Google Shape;10938;p2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9" name="Google Shape;10939;p2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0" name="Google Shape;10940;p2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1" name="Google Shape;10941;p2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2" name="Google Shape;10942;p2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3" name="Google Shape;10943;p2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4" name="Google Shape;10944;p2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5" name="Google Shape;10945;p2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6" name="Google Shape;10946;p2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7" name="Google Shape;10947;p2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8" name="Google Shape;10948;p2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9" name="Google Shape;10949;p2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0" name="Google Shape;10950;p2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1" name="Google Shape;10951;p2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2" name="Google Shape;10952;p2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3" name="Google Shape;10953;p2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4" name="Google Shape;10954;p2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5" name="Google Shape;10955;p2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6" name="Google Shape;10956;p2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7" name="Google Shape;10957;p2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8" name="Google Shape;10958;p2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9" name="Google Shape;10959;p2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0" name="Google Shape;10960;p2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1" name="Google Shape;10961;p2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2" name="Google Shape;10962;p2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3" name="Google Shape;10963;p2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4" name="Google Shape;10964;p2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5" name="Google Shape;10965;p2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6" name="Google Shape;10966;p2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7" name="Google Shape;10967;p2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8" name="Google Shape;10968;p2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9" name="Google Shape;10969;p2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0" name="Google Shape;10970;p2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1" name="Google Shape;10971;p2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2" name="Google Shape;10972;p2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3" name="Google Shape;10973;p2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4" name="Google Shape;10974;p2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5" name="Google Shape;10975;p2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6" name="Google Shape;10976;p2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7" name="Google Shape;10977;p2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8" name="Google Shape;10978;p2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9" name="Google Shape;10979;p2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0" name="Google Shape;10980;p2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1" name="Google Shape;10981;p2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2" name="Google Shape;10982;p2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3" name="Google Shape;10983;p2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4" name="Google Shape;10984;p2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5" name="Google Shape;10985;p2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6" name="Google Shape;10986;p2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7" name="Google Shape;10987;p2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8" name="Google Shape;10988;p2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9" name="Google Shape;10989;p2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0" name="Google Shape;10990;p2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1" name="Google Shape;10991;p2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2" name="Google Shape;10992;p2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3" name="Google Shape;10993;p2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4" name="Google Shape;10994;p2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5" name="Google Shape;10995;p2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6" name="Google Shape;10996;p2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7" name="Google Shape;10997;p2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8" name="Google Shape;10998;p2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9" name="Google Shape;10999;p2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0" name="Google Shape;11000;p2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1" name="Google Shape;11001;p2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2" name="Google Shape;11002;p2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3" name="Google Shape;11003;p2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4" name="Google Shape;11004;p2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5" name="Google Shape;11005;p2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6" name="Google Shape;11006;p2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7" name="Google Shape;11007;p2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8" name="Google Shape;11008;p2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9" name="Google Shape;11009;p2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0" name="Google Shape;11010;p2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1" name="Google Shape;11011;p2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2" name="Google Shape;11012;p2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3" name="Google Shape;11013;p2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4" name="Google Shape;11014;p2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5" name="Google Shape;11015;p2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6" name="Google Shape;11016;p2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7" name="Google Shape;11017;p2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8" name="Google Shape;11018;p2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9" name="Google Shape;11019;p2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0" name="Google Shape;11020;p2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1" name="Google Shape;11021;p2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2" name="Google Shape;11022;p2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3" name="Google Shape;11023;p2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4" name="Google Shape;11024;p2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5" name="Google Shape;11025;p2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6" name="Google Shape;11026;p2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7" name="Google Shape;11027;p2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8" name="Google Shape;11028;p2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9" name="Google Shape;11029;p2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0" name="Google Shape;11030;p2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1" name="Google Shape;11031;p2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2" name="Google Shape;11032;p2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3" name="Google Shape;11033;p2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4" name="Google Shape;11034;p2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5" name="Google Shape;11035;p2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6" name="Google Shape;11036;p2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7" name="Google Shape;11037;p2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8" name="Google Shape;11038;p2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9" name="Google Shape;11039;p2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0" name="Google Shape;11040;p2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1" name="Google Shape;11041;p2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2" name="Google Shape;11042;p2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3" name="Google Shape;11043;p2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4" name="Google Shape;11044;p2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5" name="Google Shape;11045;p2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6" name="Google Shape;11046;p2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7" name="Google Shape;11047;p2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8" name="Google Shape;11048;p2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9" name="Google Shape;11049;p2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0" name="Google Shape;11050;p2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1" name="Google Shape;11051;p2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2" name="Google Shape;11052;p2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3" name="Google Shape;11053;p2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4" name="Google Shape;11054;p2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5" name="Google Shape;11055;p2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6" name="Google Shape;11056;p2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57" name="Google Shape;11057;p28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1058" name="Google Shape;11058;p2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9" name="Google Shape;11059;p2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0" name="Google Shape;11060;p2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1" name="Google Shape;11061;p2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2" name="Google Shape;11062;p2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3" name="Google Shape;11063;p2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4" name="Google Shape;11064;p2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5" name="Google Shape;11065;p2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6" name="Google Shape;11066;p2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7" name="Google Shape;11067;p2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8" name="Google Shape;11068;p2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9" name="Google Shape;11069;p2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0" name="Google Shape;11070;p2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1" name="Google Shape;11071;p2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2" name="Google Shape;11072;p2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3" name="Google Shape;11073;p2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4" name="Google Shape;11074;p2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5" name="Google Shape;11075;p2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6" name="Google Shape;11076;p2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7" name="Google Shape;11077;p2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8" name="Google Shape;11078;p2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9" name="Google Shape;11079;p2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0" name="Google Shape;11080;p2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1" name="Google Shape;11081;p2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2" name="Google Shape;11082;p2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3" name="Google Shape;11083;p2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4" name="Google Shape;11084;p2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5" name="Google Shape;11085;p2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6" name="Google Shape;11086;p2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7" name="Google Shape;11087;p2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8" name="Google Shape;11088;p2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9" name="Google Shape;11089;p2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0" name="Google Shape;11090;p2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1" name="Google Shape;11091;p2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2" name="Google Shape;11092;p2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3" name="Google Shape;11093;p2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4" name="Google Shape;11094;p2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5" name="Google Shape;11095;p2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6" name="Google Shape;11096;p2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7" name="Google Shape;11097;p2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8" name="Google Shape;11098;p2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9" name="Google Shape;11099;p2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0" name="Google Shape;11100;p2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1" name="Google Shape;11101;p2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2" name="Google Shape;11102;p2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3" name="Google Shape;11103;p2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4" name="Google Shape;11104;p2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5" name="Google Shape;11105;p2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6" name="Google Shape;11106;p2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7" name="Google Shape;11107;p2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8" name="Google Shape;11108;p2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9" name="Google Shape;11109;p2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0" name="Google Shape;11110;p2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1" name="Google Shape;11111;p2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2" name="Google Shape;11112;p2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3" name="Google Shape;11113;p2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4" name="Google Shape;11114;p2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5" name="Google Shape;11115;p2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6" name="Google Shape;11116;p2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7" name="Google Shape;11117;p2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8" name="Google Shape;11118;p2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9" name="Google Shape;11119;p2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0" name="Google Shape;11120;p2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1" name="Google Shape;11121;p2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2" name="Google Shape;11122;p2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3" name="Google Shape;11123;p2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4" name="Google Shape;11124;p2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5" name="Google Shape;11125;p2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6" name="Google Shape;11126;p2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7" name="Google Shape;11127;p2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8" name="Google Shape;11128;p2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9" name="Google Shape;11129;p2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0" name="Google Shape;11130;p2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1" name="Google Shape;11131;p2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2" name="Google Shape;11132;p2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3" name="Google Shape;11133;p2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4" name="Google Shape;11134;p2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5" name="Google Shape;11135;p2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6" name="Google Shape;11136;p2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7" name="Google Shape;11137;p2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8" name="Google Shape;11138;p2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9" name="Google Shape;11139;p2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0" name="Google Shape;11140;p2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1" name="Google Shape;11141;p2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2" name="Google Shape;11142;p2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3" name="Google Shape;11143;p2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4" name="Google Shape;11144;p2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5" name="Google Shape;11145;p2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6" name="Google Shape;11146;p2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7" name="Google Shape;11147;p2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8" name="Google Shape;11148;p2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9" name="Google Shape;11149;p2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0" name="Google Shape;11150;p2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1" name="Google Shape;11151;p2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2" name="Google Shape;11152;p2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3" name="Google Shape;11153;p2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4" name="Google Shape;11154;p2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5" name="Google Shape;11155;p2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6" name="Google Shape;11156;p2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7" name="Google Shape;11157;p2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8" name="Google Shape;11158;p2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9" name="Google Shape;11159;p2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0" name="Google Shape;11160;p2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1" name="Google Shape;11161;p2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2" name="Google Shape;11162;p2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3" name="Google Shape;11163;p2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4" name="Google Shape;11164;p2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5" name="Google Shape;11165;p2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6" name="Google Shape;11166;p2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7" name="Google Shape;11167;p2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8" name="Google Shape;11168;p2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9" name="Google Shape;11169;p2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0" name="Google Shape;11170;p2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1" name="Google Shape;11171;p2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2" name="Google Shape;11172;p2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3" name="Google Shape;11173;p2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4" name="Google Shape;11174;p2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5" name="Google Shape;11175;p2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6" name="Google Shape;11176;p2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7" name="Google Shape;11177;p2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8" name="Google Shape;11178;p2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9" name="Google Shape;11179;p2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0" name="Google Shape;11180;p2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1" name="Google Shape;11181;p28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1182" name="Google Shape;11182;p2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3" name="Google Shape;11183;p2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4" name="Google Shape;11184;p28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1185" name="Google Shape;11185;p2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6" name="Google Shape;11186;p2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87" name="Google Shape;11187;p28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8" name="Google Shape;11188;p28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189" name="Google Shape;11189;p28"/>
          <p:cNvSpPr txBox="1"/>
          <p:nvPr>
            <p:ph idx="1" type="subTitle"/>
          </p:nvPr>
        </p:nvSpPr>
        <p:spPr>
          <a:xfrm>
            <a:off x="4723650" y="1384100"/>
            <a:ext cx="36063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90" name="Google Shape;11190;p28"/>
          <p:cNvSpPr txBox="1"/>
          <p:nvPr>
            <p:ph idx="2" type="title"/>
          </p:nvPr>
        </p:nvSpPr>
        <p:spPr>
          <a:xfrm>
            <a:off x="4723650" y="9579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91" name="Google Shape;11191;p28"/>
          <p:cNvSpPr txBox="1"/>
          <p:nvPr>
            <p:ph idx="3" type="subTitle"/>
          </p:nvPr>
        </p:nvSpPr>
        <p:spPr>
          <a:xfrm>
            <a:off x="813900" y="1384100"/>
            <a:ext cx="37167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92" name="Google Shape;11192;p28"/>
          <p:cNvSpPr txBox="1"/>
          <p:nvPr>
            <p:ph idx="4" type="title"/>
          </p:nvPr>
        </p:nvSpPr>
        <p:spPr>
          <a:xfrm>
            <a:off x="813900" y="9579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93" name="Google Shape;11193;p28"/>
          <p:cNvSpPr txBox="1"/>
          <p:nvPr>
            <p:ph idx="5" type="subTitle"/>
          </p:nvPr>
        </p:nvSpPr>
        <p:spPr>
          <a:xfrm>
            <a:off x="813900" y="2904325"/>
            <a:ext cx="37167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94" name="Google Shape;11194;p28"/>
          <p:cNvSpPr txBox="1"/>
          <p:nvPr>
            <p:ph idx="6" type="title"/>
          </p:nvPr>
        </p:nvSpPr>
        <p:spPr>
          <a:xfrm>
            <a:off x="813900" y="2478200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bg>
      <p:bgPr>
        <a:solidFill>
          <a:schemeClr val="dk1"/>
        </a:solidFill>
      </p:bgPr>
    </p:bg>
    <p:spTree>
      <p:nvGrpSpPr>
        <p:cNvPr id="11195" name="Shape 1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6" name="Google Shape;11196;p29"/>
          <p:cNvGrpSpPr/>
          <p:nvPr/>
        </p:nvGrpSpPr>
        <p:grpSpPr>
          <a:xfrm>
            <a:off x="-2195772" y="-1802838"/>
            <a:ext cx="12443207" cy="8715519"/>
            <a:chOff x="-2195772" y="-1802838"/>
            <a:chExt cx="12443207" cy="8715519"/>
          </a:xfrm>
        </p:grpSpPr>
        <p:grpSp>
          <p:nvGrpSpPr>
            <p:cNvPr id="11197" name="Google Shape;11197;p29"/>
            <p:cNvGrpSpPr/>
            <p:nvPr/>
          </p:nvGrpSpPr>
          <p:grpSpPr>
            <a:xfrm>
              <a:off x="-2195772" y="-1802838"/>
              <a:ext cx="12443207" cy="8715519"/>
              <a:chOff x="-2195772" y="-1802838"/>
              <a:chExt cx="12443207" cy="8715519"/>
            </a:xfrm>
          </p:grpSpPr>
          <p:sp>
            <p:nvSpPr>
              <p:cNvPr id="11198" name="Google Shape;11198;p29"/>
              <p:cNvSpPr/>
              <p:nvPr/>
            </p:nvSpPr>
            <p:spPr>
              <a:xfrm>
                <a:off x="0" y="3033450"/>
                <a:ext cx="9144053" cy="2110048"/>
              </a:xfrm>
              <a:custGeom>
                <a:rect b="b" l="l" r="r" t="t"/>
                <a:pathLst>
                  <a:path extrusionOk="0" h="18434" w="74510">
                    <a:moveTo>
                      <a:pt x="289" y="1"/>
                    </a:moveTo>
                    <a:cubicBezTo>
                      <a:pt x="193" y="1"/>
                      <a:pt x="96" y="1"/>
                      <a:pt x="0" y="3"/>
                    </a:cubicBezTo>
                    <a:lnTo>
                      <a:pt x="96" y="18433"/>
                    </a:lnTo>
                    <a:lnTo>
                      <a:pt x="74510" y="18433"/>
                    </a:lnTo>
                    <a:lnTo>
                      <a:pt x="74510" y="13314"/>
                    </a:lnTo>
                    <a:cubicBezTo>
                      <a:pt x="74081" y="13230"/>
                      <a:pt x="73688" y="13183"/>
                      <a:pt x="73498" y="13159"/>
                    </a:cubicBezTo>
                    <a:cubicBezTo>
                      <a:pt x="72975" y="13079"/>
                      <a:pt x="72448" y="13040"/>
                      <a:pt x="71922" y="13040"/>
                    </a:cubicBezTo>
                    <a:cubicBezTo>
                      <a:pt x="70401" y="13040"/>
                      <a:pt x="68889" y="13370"/>
                      <a:pt x="67509" y="14016"/>
                    </a:cubicBezTo>
                    <a:cubicBezTo>
                      <a:pt x="65025" y="15197"/>
                      <a:pt x="62728" y="17044"/>
                      <a:pt x="60024" y="17044"/>
                    </a:cubicBezTo>
                    <a:cubicBezTo>
                      <a:pt x="59320" y="17044"/>
                      <a:pt x="58588" y="16919"/>
                      <a:pt x="57817" y="16624"/>
                    </a:cubicBezTo>
                    <a:cubicBezTo>
                      <a:pt x="56269" y="16031"/>
                      <a:pt x="54843" y="14871"/>
                      <a:pt x="53109" y="14871"/>
                    </a:cubicBezTo>
                    <a:cubicBezTo>
                      <a:pt x="52962" y="14871"/>
                      <a:pt x="52813" y="14880"/>
                      <a:pt x="52662" y="14897"/>
                    </a:cubicBezTo>
                    <a:cubicBezTo>
                      <a:pt x="51126" y="15076"/>
                      <a:pt x="49864" y="16314"/>
                      <a:pt x="48507" y="16921"/>
                    </a:cubicBezTo>
                    <a:cubicBezTo>
                      <a:pt x="47162" y="17532"/>
                      <a:pt x="45638" y="17787"/>
                      <a:pt x="44077" y="17787"/>
                    </a:cubicBezTo>
                    <a:cubicBezTo>
                      <a:pt x="41435" y="17787"/>
                      <a:pt x="38687" y="17056"/>
                      <a:pt x="36517" y="16076"/>
                    </a:cubicBezTo>
                    <a:cubicBezTo>
                      <a:pt x="34183" y="15016"/>
                      <a:pt x="32516" y="13088"/>
                      <a:pt x="30171" y="11992"/>
                    </a:cubicBezTo>
                    <a:cubicBezTo>
                      <a:pt x="27373" y="10694"/>
                      <a:pt x="24515" y="9313"/>
                      <a:pt x="21432" y="8873"/>
                    </a:cubicBezTo>
                    <a:cubicBezTo>
                      <a:pt x="20876" y="8791"/>
                      <a:pt x="20315" y="8765"/>
                      <a:pt x="19752" y="8765"/>
                    </a:cubicBezTo>
                    <a:cubicBezTo>
                      <a:pt x="18744" y="8765"/>
                      <a:pt x="17731" y="8849"/>
                      <a:pt x="16741" y="8849"/>
                    </a:cubicBezTo>
                    <a:cubicBezTo>
                      <a:pt x="15135" y="8849"/>
                      <a:pt x="13589" y="8628"/>
                      <a:pt x="12216" y="7468"/>
                    </a:cubicBezTo>
                    <a:cubicBezTo>
                      <a:pt x="10478" y="6015"/>
                      <a:pt x="9573" y="3824"/>
                      <a:pt x="7871" y="2324"/>
                    </a:cubicBezTo>
                    <a:cubicBezTo>
                      <a:pt x="5790" y="497"/>
                      <a:pt x="2977" y="1"/>
                      <a:pt x="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9" name="Google Shape;11199;p29"/>
              <p:cNvSpPr/>
              <p:nvPr/>
            </p:nvSpPr>
            <p:spPr>
              <a:xfrm>
                <a:off x="0" y="-795675"/>
                <a:ext cx="9143883" cy="1776143"/>
              </a:xfrm>
              <a:custGeom>
                <a:rect b="b" l="l" r="r" t="t"/>
                <a:pathLst>
                  <a:path extrusionOk="0" h="17789" w="112599">
                    <a:moveTo>
                      <a:pt x="1" y="0"/>
                    </a:moveTo>
                    <a:lnTo>
                      <a:pt x="1" y="15240"/>
                    </a:lnTo>
                    <a:lnTo>
                      <a:pt x="21503" y="15240"/>
                    </a:lnTo>
                    <a:cubicBezTo>
                      <a:pt x="26218" y="15240"/>
                      <a:pt x="30719" y="14240"/>
                      <a:pt x="33838" y="12502"/>
                    </a:cubicBezTo>
                    <a:cubicBezTo>
                      <a:pt x="35517" y="11561"/>
                      <a:pt x="37946" y="11026"/>
                      <a:pt x="40482" y="11026"/>
                    </a:cubicBezTo>
                    <a:cubicBezTo>
                      <a:pt x="42256" y="11026"/>
                      <a:pt x="43959" y="11371"/>
                      <a:pt x="45209" y="11990"/>
                    </a:cubicBezTo>
                    <a:cubicBezTo>
                      <a:pt x="47673" y="13204"/>
                      <a:pt x="51019" y="13883"/>
                      <a:pt x="54508" y="13883"/>
                    </a:cubicBezTo>
                    <a:lnTo>
                      <a:pt x="71498" y="13883"/>
                    </a:lnTo>
                    <a:cubicBezTo>
                      <a:pt x="75046" y="13883"/>
                      <a:pt x="78344" y="14824"/>
                      <a:pt x="80094" y="16348"/>
                    </a:cubicBezTo>
                    <a:cubicBezTo>
                      <a:pt x="81118" y="17241"/>
                      <a:pt x="83035" y="17788"/>
                      <a:pt x="85119" y="17788"/>
                    </a:cubicBezTo>
                    <a:lnTo>
                      <a:pt x="112598" y="17788"/>
                    </a:lnTo>
                    <a:lnTo>
                      <a:pt x="112598" y="2548"/>
                    </a:lnTo>
                    <a:lnTo>
                      <a:pt x="91107" y="2548"/>
                    </a:lnTo>
                    <a:cubicBezTo>
                      <a:pt x="86381" y="2548"/>
                      <a:pt x="81892" y="3537"/>
                      <a:pt x="78772" y="5275"/>
                    </a:cubicBezTo>
                    <a:cubicBezTo>
                      <a:pt x="77082" y="6216"/>
                      <a:pt x="74665" y="6751"/>
                      <a:pt x="72117" y="6751"/>
                    </a:cubicBezTo>
                    <a:cubicBezTo>
                      <a:pt x="70343" y="6751"/>
                      <a:pt x="68652" y="6406"/>
                      <a:pt x="67390" y="5787"/>
                    </a:cubicBezTo>
                    <a:cubicBezTo>
                      <a:pt x="64926" y="4584"/>
                      <a:pt x="61592" y="3894"/>
                      <a:pt x="58103" y="3894"/>
                    </a:cubicBezTo>
                    <a:lnTo>
                      <a:pt x="41113" y="3894"/>
                    </a:lnTo>
                    <a:cubicBezTo>
                      <a:pt x="37553" y="3894"/>
                      <a:pt x="34267" y="2953"/>
                      <a:pt x="32517" y="1441"/>
                    </a:cubicBezTo>
                    <a:cubicBezTo>
                      <a:pt x="31493" y="548"/>
                      <a:pt x="29576" y="0"/>
                      <a:pt x="274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0" name="Google Shape;11200;p29"/>
              <p:cNvSpPr/>
              <p:nvPr/>
            </p:nvSpPr>
            <p:spPr>
              <a:xfrm>
                <a:off x="-554651" y="1831350"/>
                <a:ext cx="9698711" cy="792186"/>
              </a:xfrm>
              <a:custGeom>
                <a:rect b="b" l="l" r="r" t="t"/>
                <a:pathLst>
                  <a:path extrusionOk="0" h="15288" w="126076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01" name="Google Shape;11201;p29"/>
              <p:cNvGrpSpPr/>
              <p:nvPr/>
            </p:nvGrpSpPr>
            <p:grpSpPr>
              <a:xfrm rot="10364069">
                <a:off x="-1963565" y="-1528142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202" name="Google Shape;11202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3" name="Google Shape;11203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4" name="Google Shape;11204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5" name="Google Shape;11205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6" name="Google Shape;11206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7" name="Google Shape;11207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8" name="Google Shape;11208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9" name="Google Shape;11209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0" name="Google Shape;11210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1" name="Google Shape;11211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2" name="Google Shape;11212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3" name="Google Shape;11213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4" name="Google Shape;11214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5" name="Google Shape;11215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6" name="Google Shape;11216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7" name="Google Shape;11217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8" name="Google Shape;11218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9" name="Google Shape;11219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0" name="Google Shape;11220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1" name="Google Shape;11221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2" name="Google Shape;11222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3" name="Google Shape;11223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4" name="Google Shape;11224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5" name="Google Shape;11225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6" name="Google Shape;11226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7" name="Google Shape;11227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8" name="Google Shape;11228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9" name="Google Shape;11229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0" name="Google Shape;11230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1" name="Google Shape;11231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2" name="Google Shape;11232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3" name="Google Shape;11233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4" name="Google Shape;11234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5" name="Google Shape;11235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6" name="Google Shape;11236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7" name="Google Shape;11237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8" name="Google Shape;11238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9" name="Google Shape;11239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0" name="Google Shape;11240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1" name="Google Shape;11241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2" name="Google Shape;11242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3" name="Google Shape;11243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4" name="Google Shape;11244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5" name="Google Shape;11245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6" name="Google Shape;11246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7" name="Google Shape;11247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8" name="Google Shape;11248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9" name="Google Shape;11249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0" name="Google Shape;11250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1" name="Google Shape;11251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2" name="Google Shape;11252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3" name="Google Shape;11253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4" name="Google Shape;11254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5" name="Google Shape;11255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6" name="Google Shape;11256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7" name="Google Shape;11257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8" name="Google Shape;11258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9" name="Google Shape;11259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0" name="Google Shape;11260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1" name="Google Shape;11261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2" name="Google Shape;11262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3" name="Google Shape;11263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4" name="Google Shape;11264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5" name="Google Shape;11265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6" name="Google Shape;11266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7" name="Google Shape;11267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8" name="Google Shape;11268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9" name="Google Shape;11269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0" name="Google Shape;11270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1" name="Google Shape;11271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2" name="Google Shape;11272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3" name="Google Shape;11273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4" name="Google Shape;11274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5" name="Google Shape;11275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6" name="Google Shape;11276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7" name="Google Shape;11277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8" name="Google Shape;11278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9" name="Google Shape;11279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0" name="Google Shape;11280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1" name="Google Shape;11281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2" name="Google Shape;11282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3" name="Google Shape;11283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4" name="Google Shape;11284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5" name="Google Shape;11285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6" name="Google Shape;11286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7" name="Google Shape;11287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8" name="Google Shape;11288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9" name="Google Shape;11289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0" name="Google Shape;11290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1" name="Google Shape;11291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2" name="Google Shape;11292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3" name="Google Shape;11293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4" name="Google Shape;11294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5" name="Google Shape;11295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6" name="Google Shape;11296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7" name="Google Shape;11297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8" name="Google Shape;11298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9" name="Google Shape;11299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0" name="Google Shape;11300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1" name="Google Shape;11301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2" name="Google Shape;11302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3" name="Google Shape;11303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4" name="Google Shape;11304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5" name="Google Shape;11305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6" name="Google Shape;11306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7" name="Google Shape;11307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8" name="Google Shape;11308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9" name="Google Shape;11309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0" name="Google Shape;11310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1" name="Google Shape;11311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2" name="Google Shape;11312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3" name="Google Shape;11313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4" name="Google Shape;11314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5" name="Google Shape;11315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6" name="Google Shape;11316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7" name="Google Shape;11317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8" name="Google Shape;11318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9" name="Google Shape;11319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0" name="Google Shape;11320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1" name="Google Shape;11321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2" name="Google Shape;11322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3" name="Google Shape;11323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4" name="Google Shape;11324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25" name="Google Shape;11325;p29"/>
              <p:cNvGrpSpPr/>
              <p:nvPr/>
            </p:nvGrpSpPr>
            <p:grpSpPr>
              <a:xfrm rot="10364069">
                <a:off x="-1428215" y="2259858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326" name="Google Shape;11326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7" name="Google Shape;11327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8" name="Google Shape;11328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9" name="Google Shape;11329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0" name="Google Shape;11330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1" name="Google Shape;11331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2" name="Google Shape;11332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3" name="Google Shape;11333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4" name="Google Shape;11334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5" name="Google Shape;11335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6" name="Google Shape;11336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7" name="Google Shape;11337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8" name="Google Shape;11338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9" name="Google Shape;11339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0" name="Google Shape;11340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1" name="Google Shape;11341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2" name="Google Shape;11342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3" name="Google Shape;11343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4" name="Google Shape;11344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5" name="Google Shape;11345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6" name="Google Shape;11346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7" name="Google Shape;11347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8" name="Google Shape;11348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9" name="Google Shape;11349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0" name="Google Shape;11350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1" name="Google Shape;11351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2" name="Google Shape;11352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3" name="Google Shape;11353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4" name="Google Shape;11354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5" name="Google Shape;11355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6" name="Google Shape;11356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7" name="Google Shape;11357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8" name="Google Shape;11358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9" name="Google Shape;11359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0" name="Google Shape;11360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1" name="Google Shape;11361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2" name="Google Shape;11362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3" name="Google Shape;11363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4" name="Google Shape;11364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5" name="Google Shape;11365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6" name="Google Shape;11366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7" name="Google Shape;11367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8" name="Google Shape;11368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9" name="Google Shape;11369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0" name="Google Shape;11370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1" name="Google Shape;11371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2" name="Google Shape;11372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3" name="Google Shape;11373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4" name="Google Shape;11374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5" name="Google Shape;11375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6" name="Google Shape;11376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7" name="Google Shape;11377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8" name="Google Shape;11378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9" name="Google Shape;11379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0" name="Google Shape;11380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1" name="Google Shape;11381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2" name="Google Shape;11382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3" name="Google Shape;11383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4" name="Google Shape;11384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5" name="Google Shape;11385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6" name="Google Shape;11386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7" name="Google Shape;11387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8" name="Google Shape;11388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9" name="Google Shape;11389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0" name="Google Shape;11390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1" name="Google Shape;11391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2" name="Google Shape;11392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3" name="Google Shape;11393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4" name="Google Shape;11394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5" name="Google Shape;11395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6" name="Google Shape;11396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7" name="Google Shape;11397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8" name="Google Shape;11398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9" name="Google Shape;11399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0" name="Google Shape;11400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1" name="Google Shape;11401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2" name="Google Shape;11402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3" name="Google Shape;11403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4" name="Google Shape;11404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5" name="Google Shape;11405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6" name="Google Shape;11406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7" name="Google Shape;11407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8" name="Google Shape;11408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9" name="Google Shape;11409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0" name="Google Shape;11410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1" name="Google Shape;11411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2" name="Google Shape;11412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3" name="Google Shape;11413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4" name="Google Shape;11414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5" name="Google Shape;11415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6" name="Google Shape;11416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7" name="Google Shape;11417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8" name="Google Shape;11418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9" name="Google Shape;11419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0" name="Google Shape;11420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1" name="Google Shape;11421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2" name="Google Shape;11422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3" name="Google Shape;11423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4" name="Google Shape;11424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5" name="Google Shape;11425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6" name="Google Shape;11426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7" name="Google Shape;11427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8" name="Google Shape;11428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9" name="Google Shape;11429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0" name="Google Shape;11430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1" name="Google Shape;11431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2" name="Google Shape;11432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3" name="Google Shape;11433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4" name="Google Shape;11434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5" name="Google Shape;11435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6" name="Google Shape;11436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7" name="Google Shape;11437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8" name="Google Shape;11438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9" name="Google Shape;11439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0" name="Google Shape;11440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1" name="Google Shape;11441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2" name="Google Shape;11442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3" name="Google Shape;11443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4" name="Google Shape;11444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5" name="Google Shape;11445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6" name="Google Shape;11446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7" name="Google Shape;11447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8" name="Google Shape;11448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49" name="Google Shape;11449;p29"/>
              <p:cNvGrpSpPr/>
              <p:nvPr/>
            </p:nvGrpSpPr>
            <p:grpSpPr>
              <a:xfrm rot="10364069">
                <a:off x="5190185" y="-1329317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450" name="Google Shape;11450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1" name="Google Shape;11451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2" name="Google Shape;11452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3" name="Google Shape;11453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4" name="Google Shape;11454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5" name="Google Shape;11455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6" name="Google Shape;11456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7" name="Google Shape;11457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8" name="Google Shape;11458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9" name="Google Shape;11459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0" name="Google Shape;11460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1" name="Google Shape;11461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2" name="Google Shape;11462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3" name="Google Shape;11463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4" name="Google Shape;11464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5" name="Google Shape;11465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6" name="Google Shape;11466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7" name="Google Shape;11467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8" name="Google Shape;11468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9" name="Google Shape;11469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0" name="Google Shape;11470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1" name="Google Shape;11471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2" name="Google Shape;11472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3" name="Google Shape;11473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4" name="Google Shape;11474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5" name="Google Shape;11475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6" name="Google Shape;11476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7" name="Google Shape;11477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8" name="Google Shape;11478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9" name="Google Shape;11479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0" name="Google Shape;11480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1" name="Google Shape;11481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2" name="Google Shape;11482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3" name="Google Shape;11483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4" name="Google Shape;11484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5" name="Google Shape;11485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6" name="Google Shape;11486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7" name="Google Shape;11487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8" name="Google Shape;11488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9" name="Google Shape;11489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0" name="Google Shape;11490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1" name="Google Shape;11491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2" name="Google Shape;11492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3" name="Google Shape;11493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4" name="Google Shape;11494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5" name="Google Shape;11495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6" name="Google Shape;11496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7" name="Google Shape;11497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8" name="Google Shape;11498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9" name="Google Shape;11499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0" name="Google Shape;11500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1" name="Google Shape;11501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2" name="Google Shape;11502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3" name="Google Shape;11503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4" name="Google Shape;11504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5" name="Google Shape;11505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6" name="Google Shape;11506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7" name="Google Shape;11507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8" name="Google Shape;11508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9" name="Google Shape;11509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0" name="Google Shape;11510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1" name="Google Shape;11511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2" name="Google Shape;11512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3" name="Google Shape;11513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4" name="Google Shape;11514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5" name="Google Shape;11515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6" name="Google Shape;11516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7" name="Google Shape;11517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8" name="Google Shape;11518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9" name="Google Shape;11519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0" name="Google Shape;11520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1" name="Google Shape;11521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2" name="Google Shape;11522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3" name="Google Shape;11523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4" name="Google Shape;11524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5" name="Google Shape;11525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6" name="Google Shape;11526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7" name="Google Shape;11527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8" name="Google Shape;11528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9" name="Google Shape;11529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0" name="Google Shape;11530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1" name="Google Shape;11531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2" name="Google Shape;11532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3" name="Google Shape;11533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4" name="Google Shape;11534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5" name="Google Shape;11535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6" name="Google Shape;11536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7" name="Google Shape;11537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8" name="Google Shape;11538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9" name="Google Shape;11539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0" name="Google Shape;11540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1" name="Google Shape;11541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2" name="Google Shape;11542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3" name="Google Shape;11543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4" name="Google Shape;11544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5" name="Google Shape;11545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6" name="Google Shape;11546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7" name="Google Shape;11547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8" name="Google Shape;11548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9" name="Google Shape;11549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0" name="Google Shape;11550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1" name="Google Shape;11551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2" name="Google Shape;11552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3" name="Google Shape;11553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4" name="Google Shape;11554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5" name="Google Shape;11555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6" name="Google Shape;11556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7" name="Google Shape;11557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8" name="Google Shape;11558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9" name="Google Shape;11559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0" name="Google Shape;11560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1" name="Google Shape;11561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2" name="Google Shape;11562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3" name="Google Shape;11563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4" name="Google Shape;11564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5" name="Google Shape;11565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6" name="Google Shape;11566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7" name="Google Shape;11567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8" name="Google Shape;11568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9" name="Google Shape;11569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0" name="Google Shape;11570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1" name="Google Shape;11571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2" name="Google Shape;11572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73" name="Google Shape;11573;p29"/>
              <p:cNvGrpSpPr/>
              <p:nvPr/>
            </p:nvGrpSpPr>
            <p:grpSpPr>
              <a:xfrm rot="10364069">
                <a:off x="5419435" y="2307583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574" name="Google Shape;11574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5" name="Google Shape;11575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6" name="Google Shape;11576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7" name="Google Shape;11577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8" name="Google Shape;11578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9" name="Google Shape;11579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0" name="Google Shape;11580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1" name="Google Shape;11581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2" name="Google Shape;11582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3" name="Google Shape;11583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4" name="Google Shape;11584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5" name="Google Shape;11585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6" name="Google Shape;11586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7" name="Google Shape;11587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8" name="Google Shape;11588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9" name="Google Shape;11589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0" name="Google Shape;11590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1" name="Google Shape;11591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2" name="Google Shape;11592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3" name="Google Shape;11593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4" name="Google Shape;11594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5" name="Google Shape;11595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6" name="Google Shape;11596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7" name="Google Shape;11597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8" name="Google Shape;11598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9" name="Google Shape;11599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0" name="Google Shape;11600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1" name="Google Shape;11601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2" name="Google Shape;11602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3" name="Google Shape;11603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4" name="Google Shape;11604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5" name="Google Shape;11605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6" name="Google Shape;11606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7" name="Google Shape;11607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8" name="Google Shape;11608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9" name="Google Shape;11609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0" name="Google Shape;11610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1" name="Google Shape;11611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2" name="Google Shape;11612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3" name="Google Shape;11613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4" name="Google Shape;11614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5" name="Google Shape;11615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6" name="Google Shape;11616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7" name="Google Shape;11617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8" name="Google Shape;11618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9" name="Google Shape;11619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0" name="Google Shape;11620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1" name="Google Shape;11621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2" name="Google Shape;11622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3" name="Google Shape;11623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4" name="Google Shape;11624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5" name="Google Shape;11625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6" name="Google Shape;11626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7" name="Google Shape;11627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8" name="Google Shape;11628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9" name="Google Shape;11629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0" name="Google Shape;11630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1" name="Google Shape;11631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2" name="Google Shape;11632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3" name="Google Shape;11633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4" name="Google Shape;11634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5" name="Google Shape;11635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6" name="Google Shape;11636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7" name="Google Shape;11637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8" name="Google Shape;11638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9" name="Google Shape;11639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0" name="Google Shape;11640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1" name="Google Shape;11641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2" name="Google Shape;11642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3" name="Google Shape;11643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4" name="Google Shape;11644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5" name="Google Shape;11645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6" name="Google Shape;11646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7" name="Google Shape;11647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8" name="Google Shape;11648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9" name="Google Shape;11649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0" name="Google Shape;11650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1" name="Google Shape;11651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2" name="Google Shape;11652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3" name="Google Shape;11653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4" name="Google Shape;11654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5" name="Google Shape;11655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6" name="Google Shape;11656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7" name="Google Shape;11657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8" name="Google Shape;11658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9" name="Google Shape;11659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0" name="Google Shape;11660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1" name="Google Shape;11661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2" name="Google Shape;11662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3" name="Google Shape;11663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4" name="Google Shape;11664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5" name="Google Shape;11665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6" name="Google Shape;11666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7" name="Google Shape;11667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8" name="Google Shape;11668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9" name="Google Shape;11669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0" name="Google Shape;11670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1" name="Google Shape;11671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2" name="Google Shape;11672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3" name="Google Shape;11673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4" name="Google Shape;11674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5" name="Google Shape;11675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6" name="Google Shape;11676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7" name="Google Shape;11677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8" name="Google Shape;11678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9" name="Google Shape;11679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0" name="Google Shape;11680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1" name="Google Shape;11681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2" name="Google Shape;11682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3" name="Google Shape;11683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4" name="Google Shape;11684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5" name="Google Shape;11685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6" name="Google Shape;11686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7" name="Google Shape;11687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8" name="Google Shape;11688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9" name="Google Shape;11689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0" name="Google Shape;11690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1" name="Google Shape;11691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2" name="Google Shape;11692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3" name="Google Shape;11693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4" name="Google Shape;11694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5" name="Google Shape;11695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6" name="Google Shape;11696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97" name="Google Shape;11697;p29"/>
              <p:cNvGrpSpPr/>
              <p:nvPr/>
            </p:nvGrpSpPr>
            <p:grpSpPr>
              <a:xfrm rot="-6035848">
                <a:off x="3096489" y="2307523"/>
                <a:ext cx="4595765" cy="3963940"/>
                <a:chOff x="780450" y="1002925"/>
                <a:chExt cx="3916575" cy="3378125"/>
              </a:xfrm>
            </p:grpSpPr>
            <p:sp>
              <p:nvSpPr>
                <p:cNvPr id="11698" name="Google Shape;11698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9" name="Google Shape;11699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0" name="Google Shape;11700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1" name="Google Shape;11701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2" name="Google Shape;11702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3" name="Google Shape;11703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4" name="Google Shape;11704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5" name="Google Shape;11705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6" name="Google Shape;11706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7" name="Google Shape;11707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8" name="Google Shape;11708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9" name="Google Shape;11709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0" name="Google Shape;11710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1" name="Google Shape;11711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2" name="Google Shape;11712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3" name="Google Shape;11713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4" name="Google Shape;11714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5" name="Google Shape;11715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6" name="Google Shape;11716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7" name="Google Shape;11717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8" name="Google Shape;11718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9" name="Google Shape;11719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0" name="Google Shape;11720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1" name="Google Shape;11721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2" name="Google Shape;11722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3" name="Google Shape;11723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4" name="Google Shape;11724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5" name="Google Shape;11725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6" name="Google Shape;11726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7" name="Google Shape;11727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8" name="Google Shape;11728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9" name="Google Shape;11729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0" name="Google Shape;11730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1" name="Google Shape;11731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2" name="Google Shape;11732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3" name="Google Shape;11733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4" name="Google Shape;11734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5" name="Google Shape;11735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6" name="Google Shape;11736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7" name="Google Shape;11737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8" name="Google Shape;11738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9" name="Google Shape;11739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0" name="Google Shape;11740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1" name="Google Shape;11741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2" name="Google Shape;11742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3" name="Google Shape;11743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4" name="Google Shape;11744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5" name="Google Shape;11745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6" name="Google Shape;11746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7" name="Google Shape;11747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8" name="Google Shape;11748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9" name="Google Shape;11749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0" name="Google Shape;11750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1" name="Google Shape;11751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2" name="Google Shape;11752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3" name="Google Shape;11753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4" name="Google Shape;11754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5" name="Google Shape;11755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6" name="Google Shape;11756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7" name="Google Shape;11757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8" name="Google Shape;11758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9" name="Google Shape;11759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0" name="Google Shape;11760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1" name="Google Shape;11761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2" name="Google Shape;11762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3" name="Google Shape;11763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4" name="Google Shape;11764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5" name="Google Shape;11765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6" name="Google Shape;11766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7" name="Google Shape;11767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8" name="Google Shape;11768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9" name="Google Shape;11769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0" name="Google Shape;11770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1" name="Google Shape;11771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2" name="Google Shape;11772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3" name="Google Shape;11773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4" name="Google Shape;11774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5" name="Google Shape;11775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6" name="Google Shape;11776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7" name="Google Shape;11777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8" name="Google Shape;11778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9" name="Google Shape;11779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0" name="Google Shape;11780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1" name="Google Shape;11781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2" name="Google Shape;11782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3" name="Google Shape;11783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4" name="Google Shape;11784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5" name="Google Shape;11785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6" name="Google Shape;11786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7" name="Google Shape;11787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8" name="Google Shape;11788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9" name="Google Shape;11789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0" name="Google Shape;11790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1" name="Google Shape;11791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2" name="Google Shape;11792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3" name="Google Shape;11793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4" name="Google Shape;11794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5" name="Google Shape;11795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6" name="Google Shape;11796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7" name="Google Shape;11797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8" name="Google Shape;11798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9" name="Google Shape;11799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0" name="Google Shape;11800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1" name="Google Shape;11801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2" name="Google Shape;11802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3" name="Google Shape;11803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4" name="Google Shape;11804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5" name="Google Shape;11805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6" name="Google Shape;11806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7" name="Google Shape;11807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8" name="Google Shape;11808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9" name="Google Shape;11809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0" name="Google Shape;11810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1" name="Google Shape;11811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2" name="Google Shape;11812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3" name="Google Shape;11813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4" name="Google Shape;11814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5" name="Google Shape;11815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6" name="Google Shape;11816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7" name="Google Shape;11817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8" name="Google Shape;11818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9" name="Google Shape;11819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0" name="Google Shape;11820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821" name="Google Shape;11821;p29"/>
            <p:cNvGrpSpPr/>
            <p:nvPr/>
          </p:nvGrpSpPr>
          <p:grpSpPr>
            <a:xfrm>
              <a:off x="7463575" y="621069"/>
              <a:ext cx="1264805" cy="99218"/>
              <a:chOff x="6291500" y="380394"/>
              <a:chExt cx="1264805" cy="99218"/>
            </a:xfrm>
          </p:grpSpPr>
          <p:sp>
            <p:nvSpPr>
              <p:cNvPr id="11822" name="Google Shape;11822;p29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23" name="Google Shape;11823;p29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1824" name="Google Shape;11824;p29"/>
            <p:cNvGrpSpPr/>
            <p:nvPr/>
          </p:nvGrpSpPr>
          <p:grpSpPr>
            <a:xfrm>
              <a:off x="-15358" y="4825467"/>
              <a:ext cx="874603" cy="61433"/>
              <a:chOff x="6297842" y="1549942"/>
              <a:chExt cx="874603" cy="61433"/>
            </a:xfrm>
          </p:grpSpPr>
          <p:sp>
            <p:nvSpPr>
              <p:cNvPr id="11825" name="Google Shape;11825;p29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6" name="Google Shape;11826;p29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27" name="Google Shape;11827;p29"/>
          <p:cNvSpPr txBox="1"/>
          <p:nvPr>
            <p:ph type="ctrTitle"/>
          </p:nvPr>
        </p:nvSpPr>
        <p:spPr>
          <a:xfrm>
            <a:off x="630650" y="513942"/>
            <a:ext cx="4568100" cy="11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28" name="Google Shape;11828;p29"/>
          <p:cNvSpPr txBox="1"/>
          <p:nvPr>
            <p:ph idx="1" type="subTitle"/>
          </p:nvPr>
        </p:nvSpPr>
        <p:spPr>
          <a:xfrm>
            <a:off x="630650" y="1465762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829" name="Google Shape;11829;p29"/>
          <p:cNvSpPr txBox="1"/>
          <p:nvPr/>
        </p:nvSpPr>
        <p:spPr>
          <a:xfrm>
            <a:off x="1219950" y="3471975"/>
            <a:ext cx="3389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830" name="Google Shape;11830;p29"/>
          <p:cNvSpPr txBox="1"/>
          <p:nvPr>
            <p:ph idx="2" type="subTitle"/>
          </p:nvPr>
        </p:nvSpPr>
        <p:spPr>
          <a:xfrm>
            <a:off x="1099975" y="2075163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solidFill>
          <a:schemeClr val="dk1"/>
        </a:solidFill>
      </p:bgPr>
    </p:bg>
    <p:spTree>
      <p:nvGrpSpPr>
        <p:cNvPr id="11831" name="Shape 1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2" name="Google Shape;11832;p30"/>
          <p:cNvGrpSpPr/>
          <p:nvPr/>
        </p:nvGrpSpPr>
        <p:grpSpPr>
          <a:xfrm>
            <a:off x="-920900" y="-2309228"/>
            <a:ext cx="11206080" cy="9214181"/>
            <a:chOff x="-920900" y="-2309228"/>
            <a:chExt cx="11206080" cy="9214181"/>
          </a:xfrm>
        </p:grpSpPr>
        <p:grpSp>
          <p:nvGrpSpPr>
            <p:cNvPr id="11833" name="Google Shape;11833;p30"/>
            <p:cNvGrpSpPr/>
            <p:nvPr/>
          </p:nvGrpSpPr>
          <p:grpSpPr>
            <a:xfrm>
              <a:off x="-704138" y="-2309228"/>
              <a:ext cx="10989318" cy="9214181"/>
              <a:chOff x="-704138" y="-2309228"/>
              <a:chExt cx="10989318" cy="9214181"/>
            </a:xfrm>
          </p:grpSpPr>
          <p:sp>
            <p:nvSpPr>
              <p:cNvPr id="11834" name="Google Shape;11834;p30"/>
              <p:cNvSpPr/>
              <p:nvPr/>
            </p:nvSpPr>
            <p:spPr>
              <a:xfrm flipH="1" rot="-10528285">
                <a:off x="-672315" y="-115982"/>
                <a:ext cx="9864093" cy="1196160"/>
              </a:xfrm>
              <a:custGeom>
                <a:rect b="b" l="l" r="r" t="t"/>
                <a:pathLst>
                  <a:path extrusionOk="0" h="15288" w="126076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5" name="Google Shape;11835;p30"/>
              <p:cNvSpPr/>
              <p:nvPr/>
            </p:nvSpPr>
            <p:spPr>
              <a:xfrm>
                <a:off x="-1" y="3613875"/>
                <a:ext cx="9191938" cy="1453185"/>
              </a:xfrm>
              <a:custGeom>
                <a:rect b="b" l="l" r="r" t="t"/>
                <a:pathLst>
                  <a:path extrusionOk="0" h="17801" w="112598">
                    <a:moveTo>
                      <a:pt x="0" y="1"/>
                    </a:moveTo>
                    <a:lnTo>
                      <a:pt x="0" y="15253"/>
                    </a:lnTo>
                    <a:lnTo>
                      <a:pt x="21503" y="15253"/>
                    </a:lnTo>
                    <a:cubicBezTo>
                      <a:pt x="26218" y="15253"/>
                      <a:pt x="30707" y="14253"/>
                      <a:pt x="33838" y="12514"/>
                    </a:cubicBezTo>
                    <a:cubicBezTo>
                      <a:pt x="35517" y="11574"/>
                      <a:pt x="37934" y="11038"/>
                      <a:pt x="40482" y="11038"/>
                    </a:cubicBezTo>
                    <a:cubicBezTo>
                      <a:pt x="42256" y="11038"/>
                      <a:pt x="43958" y="11383"/>
                      <a:pt x="45209" y="12002"/>
                    </a:cubicBezTo>
                    <a:cubicBezTo>
                      <a:pt x="47673" y="13217"/>
                      <a:pt x="51019" y="13895"/>
                      <a:pt x="54495" y="13895"/>
                    </a:cubicBezTo>
                    <a:lnTo>
                      <a:pt x="71486" y="13895"/>
                    </a:lnTo>
                    <a:cubicBezTo>
                      <a:pt x="75046" y="13895"/>
                      <a:pt x="78332" y="14836"/>
                      <a:pt x="80082" y="16360"/>
                    </a:cubicBezTo>
                    <a:cubicBezTo>
                      <a:pt x="81106" y="17253"/>
                      <a:pt x="83035" y="17801"/>
                      <a:pt x="85106" y="17801"/>
                    </a:cubicBezTo>
                    <a:lnTo>
                      <a:pt x="112598" y="17801"/>
                    </a:lnTo>
                    <a:lnTo>
                      <a:pt x="112598" y="2549"/>
                    </a:lnTo>
                    <a:lnTo>
                      <a:pt x="91095" y="2549"/>
                    </a:lnTo>
                    <a:cubicBezTo>
                      <a:pt x="86380" y="2549"/>
                      <a:pt x="81892" y="3549"/>
                      <a:pt x="78760" y="5287"/>
                    </a:cubicBezTo>
                    <a:cubicBezTo>
                      <a:pt x="77082" y="6228"/>
                      <a:pt x="74665" y="6764"/>
                      <a:pt x="72117" y="6764"/>
                    </a:cubicBezTo>
                    <a:cubicBezTo>
                      <a:pt x="70343" y="6764"/>
                      <a:pt x="68640" y="6418"/>
                      <a:pt x="67390" y="5799"/>
                    </a:cubicBezTo>
                    <a:cubicBezTo>
                      <a:pt x="64925" y="4585"/>
                      <a:pt x="61580" y="3906"/>
                      <a:pt x="58103" y="3906"/>
                    </a:cubicBezTo>
                    <a:lnTo>
                      <a:pt x="41113" y="3906"/>
                    </a:lnTo>
                    <a:cubicBezTo>
                      <a:pt x="37553" y="3906"/>
                      <a:pt x="34267" y="2965"/>
                      <a:pt x="32516" y="1441"/>
                    </a:cubicBezTo>
                    <a:cubicBezTo>
                      <a:pt x="31493" y="548"/>
                      <a:pt x="29564" y="1"/>
                      <a:pt x="274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36" name="Google Shape;11836;p30"/>
              <p:cNvGrpSpPr/>
              <p:nvPr/>
            </p:nvGrpSpPr>
            <p:grpSpPr>
              <a:xfrm>
                <a:off x="-596575" y="3323639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837" name="Google Shape;11837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8" name="Google Shape;11838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39" name="Google Shape;11839;p30"/>
              <p:cNvGrpSpPr/>
              <p:nvPr/>
            </p:nvGrpSpPr>
            <p:grpSpPr>
              <a:xfrm>
                <a:off x="-142170" y="3802149"/>
                <a:ext cx="883939" cy="70936"/>
                <a:chOff x="5933780" y="1496474"/>
                <a:chExt cx="883939" cy="70936"/>
              </a:xfrm>
            </p:grpSpPr>
            <p:sp>
              <p:nvSpPr>
                <p:cNvPr id="11840" name="Google Shape;11840;p30"/>
                <p:cNvSpPr/>
                <p:nvPr/>
              </p:nvSpPr>
              <p:spPr>
                <a:xfrm>
                  <a:off x="6278778" y="1496474"/>
                  <a:ext cx="538942" cy="70936"/>
                </a:xfrm>
                <a:custGeom>
                  <a:rect b="b" l="l" r="r" t="t"/>
                  <a:pathLst>
                    <a:path extrusionOk="0" h="989" w="7514">
                      <a:moveTo>
                        <a:pt x="500" y="1"/>
                      </a:moveTo>
                      <a:cubicBezTo>
                        <a:pt x="227" y="1"/>
                        <a:pt x="0" y="215"/>
                        <a:pt x="0" y="489"/>
                      </a:cubicBezTo>
                      <a:cubicBezTo>
                        <a:pt x="0" y="763"/>
                        <a:pt x="227" y="989"/>
                        <a:pt x="500" y="989"/>
                      </a:cubicBezTo>
                      <a:lnTo>
                        <a:pt x="7013" y="989"/>
                      </a:lnTo>
                      <a:cubicBezTo>
                        <a:pt x="7287" y="989"/>
                        <a:pt x="7513" y="763"/>
                        <a:pt x="7513" y="489"/>
                      </a:cubicBezTo>
                      <a:cubicBezTo>
                        <a:pt x="7513" y="215"/>
                        <a:pt x="7287" y="1"/>
                        <a:pt x="70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1" name="Google Shape;11841;p30"/>
                <p:cNvSpPr/>
                <p:nvPr/>
              </p:nvSpPr>
              <p:spPr>
                <a:xfrm>
                  <a:off x="5933780" y="1496474"/>
                  <a:ext cx="248527" cy="70936"/>
                </a:xfrm>
                <a:custGeom>
                  <a:rect b="b" l="l" r="r" t="t"/>
                  <a:pathLst>
                    <a:path extrusionOk="0" h="989" w="3465">
                      <a:moveTo>
                        <a:pt x="500" y="1"/>
                      </a:moveTo>
                      <a:cubicBezTo>
                        <a:pt x="226" y="1"/>
                        <a:pt x="0" y="215"/>
                        <a:pt x="0" y="489"/>
                      </a:cubicBezTo>
                      <a:cubicBezTo>
                        <a:pt x="0" y="763"/>
                        <a:pt x="226" y="989"/>
                        <a:pt x="500" y="989"/>
                      </a:cubicBezTo>
                      <a:lnTo>
                        <a:pt x="2977" y="989"/>
                      </a:lnTo>
                      <a:cubicBezTo>
                        <a:pt x="3251" y="989"/>
                        <a:pt x="3465" y="763"/>
                        <a:pt x="3465" y="489"/>
                      </a:cubicBezTo>
                      <a:cubicBezTo>
                        <a:pt x="3465" y="215"/>
                        <a:pt x="3251" y="1"/>
                        <a:pt x="2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42" name="Google Shape;11842;p30"/>
              <p:cNvGrpSpPr/>
              <p:nvPr/>
            </p:nvGrpSpPr>
            <p:grpSpPr>
              <a:xfrm>
                <a:off x="5387556" y="-2309228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11843" name="Google Shape;11843;p30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4" name="Google Shape;11844;p30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5" name="Google Shape;11845;p30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6" name="Google Shape;11846;p30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7" name="Google Shape;11847;p30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8" name="Google Shape;11848;p30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9" name="Google Shape;11849;p30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0" name="Google Shape;11850;p30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1" name="Google Shape;11851;p30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2" name="Google Shape;11852;p30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3" name="Google Shape;11853;p30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4" name="Google Shape;11854;p30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5" name="Google Shape;11855;p30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6" name="Google Shape;11856;p30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7" name="Google Shape;11857;p30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8" name="Google Shape;11858;p30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9" name="Google Shape;11859;p30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0" name="Google Shape;11860;p30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1" name="Google Shape;11861;p30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2" name="Google Shape;11862;p30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3" name="Google Shape;11863;p30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4" name="Google Shape;11864;p30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5" name="Google Shape;11865;p30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6" name="Google Shape;11866;p30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7" name="Google Shape;11867;p30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8" name="Google Shape;11868;p30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9" name="Google Shape;11869;p30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0" name="Google Shape;11870;p30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1" name="Google Shape;11871;p30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2" name="Google Shape;11872;p30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3" name="Google Shape;11873;p30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4" name="Google Shape;11874;p30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5" name="Google Shape;11875;p30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6" name="Google Shape;11876;p30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7" name="Google Shape;11877;p30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8" name="Google Shape;11878;p30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9" name="Google Shape;11879;p30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0" name="Google Shape;11880;p30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1" name="Google Shape;11881;p30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2" name="Google Shape;11882;p30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3" name="Google Shape;11883;p30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4" name="Google Shape;11884;p30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5" name="Google Shape;11885;p30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6" name="Google Shape;11886;p30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7" name="Google Shape;11887;p30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8" name="Google Shape;11888;p30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9" name="Google Shape;11889;p30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0" name="Google Shape;11890;p30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1" name="Google Shape;11891;p30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2" name="Google Shape;11892;p30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3" name="Google Shape;11893;p30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4" name="Google Shape;11894;p30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5" name="Google Shape;11895;p30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6" name="Google Shape;11896;p30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7" name="Google Shape;11897;p30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8" name="Google Shape;11898;p30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9" name="Google Shape;11899;p30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0" name="Google Shape;11900;p30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1" name="Google Shape;11901;p30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2" name="Google Shape;11902;p30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3" name="Google Shape;11903;p30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4" name="Google Shape;11904;p30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5" name="Google Shape;11905;p30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6" name="Google Shape;11906;p30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7" name="Google Shape;11907;p30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8" name="Google Shape;11908;p30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9" name="Google Shape;11909;p30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0" name="Google Shape;11910;p30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1" name="Google Shape;11911;p30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2" name="Google Shape;11912;p30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3" name="Google Shape;11913;p30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4" name="Google Shape;11914;p30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5" name="Google Shape;11915;p30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6" name="Google Shape;11916;p30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17" name="Google Shape;11917;p30"/>
              <p:cNvGrpSpPr/>
              <p:nvPr/>
            </p:nvGrpSpPr>
            <p:grpSpPr>
              <a:xfrm>
                <a:off x="5706256" y="2491272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11918" name="Google Shape;11918;p30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9" name="Google Shape;11919;p30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0" name="Google Shape;11920;p30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1" name="Google Shape;11921;p30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2" name="Google Shape;11922;p30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3" name="Google Shape;11923;p30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4" name="Google Shape;11924;p30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5" name="Google Shape;11925;p30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6" name="Google Shape;11926;p30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7" name="Google Shape;11927;p30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8" name="Google Shape;11928;p30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9" name="Google Shape;11929;p30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0" name="Google Shape;11930;p30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1" name="Google Shape;11931;p30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2" name="Google Shape;11932;p30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3" name="Google Shape;11933;p30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4" name="Google Shape;11934;p30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5" name="Google Shape;11935;p30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6" name="Google Shape;11936;p30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7" name="Google Shape;11937;p30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8" name="Google Shape;11938;p30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9" name="Google Shape;11939;p30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0" name="Google Shape;11940;p30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1" name="Google Shape;11941;p30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2" name="Google Shape;11942;p30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3" name="Google Shape;11943;p30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4" name="Google Shape;11944;p30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5" name="Google Shape;11945;p30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6" name="Google Shape;11946;p30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7" name="Google Shape;11947;p30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8" name="Google Shape;11948;p30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9" name="Google Shape;11949;p30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0" name="Google Shape;11950;p30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1" name="Google Shape;11951;p30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2" name="Google Shape;11952;p30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3" name="Google Shape;11953;p30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4" name="Google Shape;11954;p30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5" name="Google Shape;11955;p30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6" name="Google Shape;11956;p30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7" name="Google Shape;11957;p30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8" name="Google Shape;11958;p30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9" name="Google Shape;11959;p30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0" name="Google Shape;11960;p30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1" name="Google Shape;11961;p30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2" name="Google Shape;11962;p30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3" name="Google Shape;11963;p30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4" name="Google Shape;11964;p30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5" name="Google Shape;11965;p30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6" name="Google Shape;11966;p30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7" name="Google Shape;11967;p30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8" name="Google Shape;11968;p30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9" name="Google Shape;11969;p30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0" name="Google Shape;11970;p30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1" name="Google Shape;11971;p30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2" name="Google Shape;11972;p30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3" name="Google Shape;11973;p30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4" name="Google Shape;11974;p30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5" name="Google Shape;11975;p30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6" name="Google Shape;11976;p30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7" name="Google Shape;11977;p30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8" name="Google Shape;11978;p30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9" name="Google Shape;11979;p30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0" name="Google Shape;11980;p30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1" name="Google Shape;11981;p30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2" name="Google Shape;11982;p30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3" name="Google Shape;11983;p30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4" name="Google Shape;11984;p30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5" name="Google Shape;11985;p30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6" name="Google Shape;11986;p30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7" name="Google Shape;11987;p30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8" name="Google Shape;11988;p30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9" name="Google Shape;11989;p30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0" name="Google Shape;11990;p30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1" name="Google Shape;11991;p30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92" name="Google Shape;11992;p30"/>
              <p:cNvGrpSpPr/>
              <p:nvPr/>
            </p:nvGrpSpPr>
            <p:grpSpPr>
              <a:xfrm>
                <a:off x="-347125" y="539689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993" name="Google Shape;11993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4" name="Google Shape;11994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95" name="Google Shape;11995;p30"/>
              <p:cNvGrpSpPr/>
              <p:nvPr/>
            </p:nvGrpSpPr>
            <p:grpSpPr>
              <a:xfrm>
                <a:off x="8312500" y="1168564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996" name="Google Shape;11996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7" name="Google Shape;11997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998" name="Google Shape;11998;p30"/>
            <p:cNvGrpSpPr/>
            <p:nvPr/>
          </p:nvGrpSpPr>
          <p:grpSpPr>
            <a:xfrm>
              <a:off x="-920900" y="2100225"/>
              <a:ext cx="3916575" cy="3378125"/>
              <a:chOff x="780450" y="1002925"/>
              <a:chExt cx="3916575" cy="3378125"/>
            </a:xfrm>
          </p:grpSpPr>
          <p:sp>
            <p:nvSpPr>
              <p:cNvPr id="11999" name="Google Shape;11999;p3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0" name="Google Shape;12000;p3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1" name="Google Shape;12001;p3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2" name="Google Shape;12002;p3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3" name="Google Shape;12003;p3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4" name="Google Shape;12004;p3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5" name="Google Shape;12005;p3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6" name="Google Shape;12006;p3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7" name="Google Shape;12007;p3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8" name="Google Shape;12008;p3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9" name="Google Shape;12009;p3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0" name="Google Shape;12010;p3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1" name="Google Shape;12011;p3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2" name="Google Shape;12012;p3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3" name="Google Shape;12013;p3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4" name="Google Shape;12014;p3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5" name="Google Shape;12015;p3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6" name="Google Shape;12016;p3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7" name="Google Shape;12017;p3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8" name="Google Shape;12018;p3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9" name="Google Shape;12019;p3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0" name="Google Shape;12020;p3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1" name="Google Shape;12021;p3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2" name="Google Shape;12022;p3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3" name="Google Shape;12023;p3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4" name="Google Shape;12024;p3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5" name="Google Shape;12025;p3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6" name="Google Shape;12026;p3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7" name="Google Shape;12027;p3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8" name="Google Shape;12028;p3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9" name="Google Shape;12029;p3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0" name="Google Shape;12030;p3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1" name="Google Shape;12031;p3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2" name="Google Shape;12032;p3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3" name="Google Shape;12033;p3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4" name="Google Shape;12034;p3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5" name="Google Shape;12035;p3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6" name="Google Shape;12036;p3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7" name="Google Shape;12037;p3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8" name="Google Shape;12038;p3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9" name="Google Shape;12039;p3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0" name="Google Shape;12040;p3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1" name="Google Shape;12041;p3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2" name="Google Shape;12042;p3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3" name="Google Shape;12043;p3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4" name="Google Shape;12044;p3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5" name="Google Shape;12045;p3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6" name="Google Shape;12046;p3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7" name="Google Shape;12047;p3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8" name="Google Shape;12048;p3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9" name="Google Shape;12049;p3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0" name="Google Shape;12050;p3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1" name="Google Shape;12051;p3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2" name="Google Shape;12052;p3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3" name="Google Shape;12053;p3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4" name="Google Shape;12054;p3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5" name="Google Shape;12055;p3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6" name="Google Shape;12056;p3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7" name="Google Shape;12057;p3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8" name="Google Shape;12058;p3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9" name="Google Shape;12059;p3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0" name="Google Shape;12060;p3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1" name="Google Shape;12061;p3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2" name="Google Shape;12062;p3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3" name="Google Shape;12063;p3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4" name="Google Shape;12064;p3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5" name="Google Shape;12065;p3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6" name="Google Shape;12066;p3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7" name="Google Shape;12067;p3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8" name="Google Shape;12068;p3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9" name="Google Shape;12069;p3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0" name="Google Shape;12070;p3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1" name="Google Shape;12071;p3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2" name="Google Shape;12072;p3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3" name="Google Shape;12073;p3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4" name="Google Shape;12074;p3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5" name="Google Shape;12075;p3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6" name="Google Shape;12076;p3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7" name="Google Shape;12077;p3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8" name="Google Shape;12078;p3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9" name="Google Shape;12079;p3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0" name="Google Shape;12080;p3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1" name="Google Shape;12081;p3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2" name="Google Shape;12082;p3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3" name="Google Shape;12083;p3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4" name="Google Shape;12084;p3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5" name="Google Shape;12085;p3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6" name="Google Shape;12086;p3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7" name="Google Shape;12087;p3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8" name="Google Shape;12088;p3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9" name="Google Shape;12089;p3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0" name="Google Shape;12090;p3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1" name="Google Shape;12091;p3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2" name="Google Shape;12092;p3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3" name="Google Shape;12093;p3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4" name="Google Shape;12094;p3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5" name="Google Shape;12095;p3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6" name="Google Shape;12096;p3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7" name="Google Shape;12097;p3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8" name="Google Shape;12098;p3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9" name="Google Shape;12099;p3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0" name="Google Shape;12100;p3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1" name="Google Shape;12101;p3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2" name="Google Shape;12102;p3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3" name="Google Shape;12103;p3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4" name="Google Shape;12104;p3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5" name="Google Shape;12105;p3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6" name="Google Shape;12106;p3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7" name="Google Shape;12107;p3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8" name="Google Shape;12108;p3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9" name="Google Shape;12109;p3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0" name="Google Shape;12110;p3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1" name="Google Shape;12111;p3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2" name="Google Shape;12112;p3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3" name="Google Shape;12113;p3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4" name="Google Shape;12114;p3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5" name="Google Shape;12115;p3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6" name="Google Shape;12116;p3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7" name="Google Shape;12117;p3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8" name="Google Shape;12118;p3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9" name="Google Shape;12119;p3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0" name="Google Shape;12120;p3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1" name="Google Shape;12121;p3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4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sp>
          <p:nvSpPr>
            <p:cNvPr id="1117" name="Google Shape;1117;p4"/>
            <p:cNvSpPr/>
            <p:nvPr/>
          </p:nvSpPr>
          <p:spPr>
            <a:xfrm>
              <a:off x="0" y="-1305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9" name="Google Shape;1119;p4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1120" name="Google Shape;1120;p4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121" name="Google Shape;1121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4" name="Google Shape;1244;p4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245" name="Google Shape;1245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8" name="Google Shape;1368;p4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1369" name="Google Shape;1369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Google Shape;1386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0" name="Google Shape;1390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5" name="Google Shape;1485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6" name="Google Shape;1486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1" name="Google Shape;1491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2" name="Google Shape;1492;p4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1493" name="Google Shape;1493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4" name="Google Shape;1494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5" name="Google Shape;1495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6" name="Google Shape;1496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7" name="Google Shape;1497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8" name="Google Shape;1498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Google Shape;1500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Google Shape;1501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0" name="Google Shape;1530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Google Shape;1543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4" name="Google Shape;1544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Google Shape;1545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Google Shape;1547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Google Shape;1548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4" name="Google Shape;1554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7" name="Google Shape;1557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9" name="Google Shape;1559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0" name="Google Shape;1560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1" name="Google Shape;1561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2" name="Google Shape;1562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3" name="Google Shape;1563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5" name="Google Shape;1565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Google Shape;1566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1" name="Google Shape;1571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2" name="Google Shape;1572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Google Shape;1573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7" name="Google Shape;1577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8" name="Google Shape;1578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16" name="Google Shape;1616;p4"/>
            <p:cNvGrpSpPr/>
            <p:nvPr/>
          </p:nvGrpSpPr>
          <p:grpSpPr>
            <a:xfrm>
              <a:off x="7877930" y="184649"/>
              <a:ext cx="883939" cy="70936"/>
              <a:chOff x="5933780" y="1496474"/>
              <a:chExt cx="883939" cy="70936"/>
            </a:xfrm>
          </p:grpSpPr>
          <p:sp>
            <p:nvSpPr>
              <p:cNvPr id="1617" name="Google Shape;1617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9" name="Google Shape;1619;p4"/>
            <p:cNvGrpSpPr/>
            <p:nvPr/>
          </p:nvGrpSpPr>
          <p:grpSpPr>
            <a:xfrm>
              <a:off x="177405" y="4846399"/>
              <a:ext cx="883939" cy="70936"/>
              <a:chOff x="5933780" y="1496474"/>
              <a:chExt cx="883939" cy="70936"/>
            </a:xfrm>
          </p:grpSpPr>
          <p:sp>
            <p:nvSpPr>
              <p:cNvPr id="1620" name="Google Shape;1620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2" name="Google Shape;1622;p4"/>
            <p:cNvGrpSpPr/>
            <p:nvPr/>
          </p:nvGrpSpPr>
          <p:grpSpPr>
            <a:xfrm>
              <a:off x="8358230" y="4846399"/>
              <a:ext cx="883939" cy="70936"/>
              <a:chOff x="5933780" y="1496474"/>
              <a:chExt cx="883939" cy="70936"/>
            </a:xfrm>
          </p:grpSpPr>
          <p:sp>
            <p:nvSpPr>
              <p:cNvPr id="1623" name="Google Shape;1623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4"/>
            <p:cNvGrpSpPr/>
            <p:nvPr/>
          </p:nvGrpSpPr>
          <p:grpSpPr>
            <a:xfrm>
              <a:off x="343280" y="113724"/>
              <a:ext cx="883939" cy="70936"/>
              <a:chOff x="5933780" y="1496474"/>
              <a:chExt cx="883939" cy="70936"/>
            </a:xfrm>
          </p:grpSpPr>
          <p:sp>
            <p:nvSpPr>
              <p:cNvPr id="1626" name="Google Shape;1626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8" name="Google Shape;1628;p4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 sz="3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29" name="Google Shape;1629;p4"/>
          <p:cNvSpPr txBox="1"/>
          <p:nvPr>
            <p:ph idx="1" type="body"/>
          </p:nvPr>
        </p:nvSpPr>
        <p:spPr>
          <a:xfrm>
            <a:off x="758775" y="1018903"/>
            <a:ext cx="76263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lphaLcPeriod"/>
              <a:defRPr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romanLcPeriod"/>
              <a:defRPr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rabicPeriod"/>
              <a:defRPr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lphaLcPeriod"/>
              <a:defRPr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romanLcPeriod"/>
              <a:defRPr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rabicPeriod"/>
              <a:defRPr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lphaLcPeriod"/>
              <a:defRPr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romanLcPeriod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bg>
      <p:bgPr>
        <a:solidFill>
          <a:schemeClr val="dk1"/>
        </a:solidFill>
      </p:bgPr>
    </p:bg>
    <p:spTree>
      <p:nvGrpSpPr>
        <p:cNvPr id="12122" name="Shape 1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3" name="Google Shape;12123;p31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2124" name="Google Shape;12124;p31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2125" name="Google Shape;12125;p31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6" name="Google Shape;12126;p31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27" name="Google Shape;12127;p31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8" name="Google Shape;12128;p31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29" name="Google Shape;12129;p31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2130" name="Google Shape;12130;p3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1" name="Google Shape;12131;p3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2" name="Google Shape;12132;p3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3" name="Google Shape;12133;p3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4" name="Google Shape;12134;p3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5" name="Google Shape;12135;p3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6" name="Google Shape;12136;p3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7" name="Google Shape;12137;p3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8" name="Google Shape;12138;p3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9" name="Google Shape;12139;p3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0" name="Google Shape;12140;p3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1" name="Google Shape;12141;p3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2" name="Google Shape;12142;p3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3" name="Google Shape;12143;p3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4" name="Google Shape;12144;p3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5" name="Google Shape;12145;p3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6" name="Google Shape;12146;p3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7" name="Google Shape;12147;p3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8" name="Google Shape;12148;p3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9" name="Google Shape;12149;p3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0" name="Google Shape;12150;p3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1" name="Google Shape;12151;p3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2" name="Google Shape;12152;p3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3" name="Google Shape;12153;p3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4" name="Google Shape;12154;p3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5" name="Google Shape;12155;p3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6" name="Google Shape;12156;p3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7" name="Google Shape;12157;p3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8" name="Google Shape;12158;p3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9" name="Google Shape;12159;p3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0" name="Google Shape;12160;p3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1" name="Google Shape;12161;p3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2" name="Google Shape;12162;p3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3" name="Google Shape;12163;p3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4" name="Google Shape;12164;p3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5" name="Google Shape;12165;p3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6" name="Google Shape;12166;p3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7" name="Google Shape;12167;p3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8" name="Google Shape;12168;p3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9" name="Google Shape;12169;p3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0" name="Google Shape;12170;p3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1" name="Google Shape;12171;p3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2" name="Google Shape;12172;p3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3" name="Google Shape;12173;p3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4" name="Google Shape;12174;p3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5" name="Google Shape;12175;p3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6" name="Google Shape;12176;p3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7" name="Google Shape;12177;p3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8" name="Google Shape;12178;p3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9" name="Google Shape;12179;p3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0" name="Google Shape;12180;p3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1" name="Google Shape;12181;p3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2" name="Google Shape;12182;p3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3" name="Google Shape;12183;p3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4" name="Google Shape;12184;p3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5" name="Google Shape;12185;p3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6" name="Google Shape;12186;p3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7" name="Google Shape;12187;p3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8" name="Google Shape;12188;p3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9" name="Google Shape;12189;p3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0" name="Google Shape;12190;p3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1" name="Google Shape;12191;p3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2" name="Google Shape;12192;p3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3" name="Google Shape;12193;p3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4" name="Google Shape;12194;p3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5" name="Google Shape;12195;p3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6" name="Google Shape;12196;p3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7" name="Google Shape;12197;p3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8" name="Google Shape;12198;p3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9" name="Google Shape;12199;p3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0" name="Google Shape;12200;p3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1" name="Google Shape;12201;p3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2" name="Google Shape;12202;p3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3" name="Google Shape;12203;p3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4" name="Google Shape;12204;p3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5" name="Google Shape;12205;p3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6" name="Google Shape;12206;p3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7" name="Google Shape;12207;p3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8" name="Google Shape;12208;p3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9" name="Google Shape;12209;p3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0" name="Google Shape;12210;p3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1" name="Google Shape;12211;p3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2" name="Google Shape;12212;p3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3" name="Google Shape;12213;p3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4" name="Google Shape;12214;p3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5" name="Google Shape;12215;p3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6" name="Google Shape;12216;p3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7" name="Google Shape;12217;p3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8" name="Google Shape;12218;p3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9" name="Google Shape;12219;p3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0" name="Google Shape;12220;p3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1" name="Google Shape;12221;p3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2" name="Google Shape;12222;p3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3" name="Google Shape;12223;p3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4" name="Google Shape;12224;p3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5" name="Google Shape;12225;p3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6" name="Google Shape;12226;p3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7" name="Google Shape;12227;p3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8" name="Google Shape;12228;p3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9" name="Google Shape;12229;p3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0" name="Google Shape;12230;p3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1" name="Google Shape;12231;p3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2" name="Google Shape;12232;p3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3" name="Google Shape;12233;p3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4" name="Google Shape;12234;p3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5" name="Google Shape;12235;p3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6" name="Google Shape;12236;p3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7" name="Google Shape;12237;p3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8" name="Google Shape;12238;p3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9" name="Google Shape;12239;p3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0" name="Google Shape;12240;p3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1" name="Google Shape;12241;p3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2" name="Google Shape;12242;p3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3" name="Google Shape;12243;p3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4" name="Google Shape;12244;p3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5" name="Google Shape;12245;p3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6" name="Google Shape;12246;p3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7" name="Google Shape;12247;p3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8" name="Google Shape;12248;p3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9" name="Google Shape;12249;p3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0" name="Google Shape;12250;p3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1" name="Google Shape;12251;p3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2" name="Google Shape;12252;p3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53" name="Google Shape;12253;p31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2254" name="Google Shape;12254;p3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5" name="Google Shape;12255;p3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6" name="Google Shape;12256;p3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7" name="Google Shape;12257;p3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8" name="Google Shape;12258;p3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9" name="Google Shape;12259;p3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0" name="Google Shape;12260;p3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1" name="Google Shape;12261;p3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2" name="Google Shape;12262;p3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3" name="Google Shape;12263;p3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4" name="Google Shape;12264;p3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5" name="Google Shape;12265;p3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6" name="Google Shape;12266;p3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7" name="Google Shape;12267;p3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8" name="Google Shape;12268;p3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9" name="Google Shape;12269;p3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0" name="Google Shape;12270;p3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1" name="Google Shape;12271;p3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2" name="Google Shape;12272;p3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3" name="Google Shape;12273;p3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4" name="Google Shape;12274;p3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5" name="Google Shape;12275;p3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6" name="Google Shape;12276;p3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7" name="Google Shape;12277;p3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8" name="Google Shape;12278;p3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9" name="Google Shape;12279;p3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0" name="Google Shape;12280;p3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1" name="Google Shape;12281;p3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2" name="Google Shape;12282;p3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3" name="Google Shape;12283;p3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4" name="Google Shape;12284;p3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5" name="Google Shape;12285;p3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6" name="Google Shape;12286;p3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7" name="Google Shape;12287;p3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8" name="Google Shape;12288;p3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9" name="Google Shape;12289;p3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0" name="Google Shape;12290;p3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1" name="Google Shape;12291;p3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2" name="Google Shape;12292;p3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3" name="Google Shape;12293;p3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4" name="Google Shape;12294;p3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5" name="Google Shape;12295;p3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6" name="Google Shape;12296;p3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7" name="Google Shape;12297;p3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8" name="Google Shape;12298;p3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9" name="Google Shape;12299;p3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0" name="Google Shape;12300;p3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1" name="Google Shape;12301;p3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2" name="Google Shape;12302;p3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3" name="Google Shape;12303;p3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4" name="Google Shape;12304;p3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5" name="Google Shape;12305;p3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6" name="Google Shape;12306;p3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7" name="Google Shape;12307;p3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8" name="Google Shape;12308;p3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9" name="Google Shape;12309;p3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0" name="Google Shape;12310;p3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1" name="Google Shape;12311;p3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2" name="Google Shape;12312;p3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3" name="Google Shape;12313;p3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4" name="Google Shape;12314;p3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5" name="Google Shape;12315;p3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6" name="Google Shape;12316;p3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7" name="Google Shape;12317;p3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8" name="Google Shape;12318;p3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9" name="Google Shape;12319;p3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0" name="Google Shape;12320;p3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1" name="Google Shape;12321;p3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2" name="Google Shape;12322;p3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3" name="Google Shape;12323;p3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4" name="Google Shape;12324;p3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5" name="Google Shape;12325;p3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6" name="Google Shape;12326;p3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7" name="Google Shape;12327;p3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8" name="Google Shape;12328;p3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9" name="Google Shape;12329;p3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0" name="Google Shape;12330;p3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1" name="Google Shape;12331;p3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2" name="Google Shape;12332;p3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3" name="Google Shape;12333;p3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4" name="Google Shape;12334;p3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5" name="Google Shape;12335;p3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6" name="Google Shape;12336;p3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7" name="Google Shape;12337;p3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8" name="Google Shape;12338;p3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9" name="Google Shape;12339;p3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0" name="Google Shape;12340;p3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1" name="Google Shape;12341;p3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2" name="Google Shape;12342;p3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3" name="Google Shape;12343;p3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4" name="Google Shape;12344;p3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5" name="Google Shape;12345;p3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6" name="Google Shape;12346;p3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7" name="Google Shape;12347;p3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8" name="Google Shape;12348;p3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9" name="Google Shape;12349;p3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0" name="Google Shape;12350;p3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1" name="Google Shape;12351;p3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2" name="Google Shape;12352;p3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3" name="Google Shape;12353;p3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4" name="Google Shape;12354;p3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5" name="Google Shape;12355;p3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6" name="Google Shape;12356;p3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7" name="Google Shape;12357;p3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8" name="Google Shape;12358;p3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9" name="Google Shape;12359;p3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0" name="Google Shape;12360;p3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1" name="Google Shape;12361;p3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2" name="Google Shape;12362;p3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3" name="Google Shape;12363;p3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4" name="Google Shape;12364;p3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5" name="Google Shape;12365;p3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6" name="Google Shape;12366;p3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7" name="Google Shape;12367;p3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8" name="Google Shape;12368;p3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9" name="Google Shape;12369;p3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0" name="Google Shape;12370;p3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1" name="Google Shape;12371;p3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2" name="Google Shape;12372;p3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3" name="Google Shape;12373;p3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4" name="Google Shape;12374;p3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5" name="Google Shape;12375;p3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6" name="Google Shape;12376;p3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77" name="Google Shape;12377;p31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2378" name="Google Shape;12378;p3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9" name="Google Shape;12379;p3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80" name="Google Shape;12380;p31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2381" name="Google Shape;12381;p3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2" name="Google Shape;12382;p3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83" name="Google Shape;12383;p31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Google Shape;1631;p5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1632" name="Google Shape;1632;p5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1633" name="Google Shape;1633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5" name="Google Shape;1635;p5"/>
            <p:cNvSpPr/>
            <p:nvPr/>
          </p:nvSpPr>
          <p:spPr>
            <a:xfrm>
              <a:off x="0" y="-1305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7" name="Google Shape;1637;p5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1638" name="Google Shape;1638;p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0" name="Google Shape;1640;p5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1641" name="Google Shape;1641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3" name="Google Shape;1643;p5"/>
            <p:cNvGrpSpPr/>
            <p:nvPr/>
          </p:nvGrpSpPr>
          <p:grpSpPr>
            <a:xfrm>
              <a:off x="140280" y="1172309"/>
              <a:ext cx="761967" cy="127172"/>
              <a:chOff x="7289565" y="849931"/>
              <a:chExt cx="377585" cy="63019"/>
            </a:xfrm>
          </p:grpSpPr>
          <p:sp>
            <p:nvSpPr>
              <p:cNvPr id="1644" name="Google Shape;1644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5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1647" name="Google Shape;1647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0" name="Google Shape;1770;p5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1771" name="Google Shape;1771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4" name="Google Shape;1894;p5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1895" name="Google Shape;1895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8" name="Google Shape;2018;p5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2019" name="Google Shape;2019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42" name="Google Shape;2142;p5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43" name="Google Shape;2143;p5"/>
          <p:cNvSpPr txBox="1"/>
          <p:nvPr>
            <p:ph idx="1" type="body"/>
          </p:nvPr>
        </p:nvSpPr>
        <p:spPr>
          <a:xfrm>
            <a:off x="1260475" y="2578695"/>
            <a:ext cx="29118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4" name="Google Shape;2144;p5"/>
          <p:cNvSpPr txBox="1"/>
          <p:nvPr>
            <p:ph idx="2" type="body"/>
          </p:nvPr>
        </p:nvSpPr>
        <p:spPr>
          <a:xfrm>
            <a:off x="4971900" y="2578695"/>
            <a:ext cx="29118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5" name="Google Shape;2145;p5"/>
          <p:cNvSpPr txBox="1"/>
          <p:nvPr>
            <p:ph idx="3" type="title"/>
          </p:nvPr>
        </p:nvSpPr>
        <p:spPr>
          <a:xfrm>
            <a:off x="1260475" y="2139900"/>
            <a:ext cx="2911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6" name="Google Shape;2146;p5"/>
          <p:cNvSpPr txBox="1"/>
          <p:nvPr>
            <p:ph idx="4" type="title"/>
          </p:nvPr>
        </p:nvSpPr>
        <p:spPr>
          <a:xfrm>
            <a:off x="4971850" y="2139900"/>
            <a:ext cx="2911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6"/>
          <p:cNvSpPr/>
          <p:nvPr/>
        </p:nvSpPr>
        <p:spPr>
          <a:xfrm flipH="1" rot="-10528285">
            <a:off x="-672315" y="-115982"/>
            <a:ext cx="9864093" cy="1196160"/>
          </a:xfrm>
          <a:custGeom>
            <a:rect b="b" l="l" r="r" t="t"/>
            <a:pathLst>
              <a:path extrusionOk="0" h="15288" w="126076">
                <a:moveTo>
                  <a:pt x="59089" y="1"/>
                </a:moveTo>
                <a:cubicBezTo>
                  <a:pt x="54525" y="1"/>
                  <a:pt x="49531" y="352"/>
                  <a:pt x="44078" y="1228"/>
                </a:cubicBezTo>
                <a:cubicBezTo>
                  <a:pt x="35277" y="2640"/>
                  <a:pt x="18210" y="7290"/>
                  <a:pt x="9247" y="7290"/>
                </a:cubicBezTo>
                <a:cubicBezTo>
                  <a:pt x="8084" y="7290"/>
                  <a:pt x="7058" y="7212"/>
                  <a:pt x="6204" y="7038"/>
                </a:cubicBezTo>
                <a:lnTo>
                  <a:pt x="1" y="10325"/>
                </a:lnTo>
                <a:cubicBezTo>
                  <a:pt x="1" y="10325"/>
                  <a:pt x="6332" y="14927"/>
                  <a:pt x="17749" y="14927"/>
                </a:cubicBezTo>
                <a:cubicBezTo>
                  <a:pt x="22796" y="14927"/>
                  <a:pt x="28839" y="14027"/>
                  <a:pt x="35767" y="11432"/>
                </a:cubicBezTo>
                <a:cubicBezTo>
                  <a:pt x="40647" y="9601"/>
                  <a:pt x="46516" y="8698"/>
                  <a:pt x="53350" y="8698"/>
                </a:cubicBezTo>
                <a:cubicBezTo>
                  <a:pt x="61623" y="8698"/>
                  <a:pt x="71310" y="10021"/>
                  <a:pt x="82368" y="12622"/>
                </a:cubicBezTo>
                <a:cubicBezTo>
                  <a:pt x="90771" y="14595"/>
                  <a:pt x="98053" y="15287"/>
                  <a:pt x="104133" y="15287"/>
                </a:cubicBezTo>
                <a:cubicBezTo>
                  <a:pt x="118419" y="15287"/>
                  <a:pt x="126076" y="11468"/>
                  <a:pt x="126076" y="11468"/>
                </a:cubicBezTo>
                <a:lnTo>
                  <a:pt x="126076" y="5895"/>
                </a:lnTo>
                <a:cubicBezTo>
                  <a:pt x="126076" y="5895"/>
                  <a:pt x="117555" y="6309"/>
                  <a:pt x="108633" y="6309"/>
                </a:cubicBezTo>
                <a:cubicBezTo>
                  <a:pt x="102048" y="6309"/>
                  <a:pt x="95245" y="6084"/>
                  <a:pt x="91488" y="5300"/>
                </a:cubicBezTo>
                <a:cubicBezTo>
                  <a:pt x="84679" y="3882"/>
                  <a:pt x="74254" y="1"/>
                  <a:pt x="59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6"/>
          <p:cNvSpPr/>
          <p:nvPr/>
        </p:nvSpPr>
        <p:spPr>
          <a:xfrm>
            <a:off x="-1" y="3613875"/>
            <a:ext cx="9191938" cy="1453185"/>
          </a:xfrm>
          <a:custGeom>
            <a:rect b="b" l="l" r="r" t="t"/>
            <a:pathLst>
              <a:path extrusionOk="0" h="17801" w="112598">
                <a:moveTo>
                  <a:pt x="0" y="1"/>
                </a:moveTo>
                <a:lnTo>
                  <a:pt x="0" y="15253"/>
                </a:lnTo>
                <a:lnTo>
                  <a:pt x="21503" y="15253"/>
                </a:lnTo>
                <a:cubicBezTo>
                  <a:pt x="26218" y="15253"/>
                  <a:pt x="30707" y="14253"/>
                  <a:pt x="33838" y="12514"/>
                </a:cubicBezTo>
                <a:cubicBezTo>
                  <a:pt x="35517" y="11574"/>
                  <a:pt x="37934" y="11038"/>
                  <a:pt x="40482" y="11038"/>
                </a:cubicBezTo>
                <a:cubicBezTo>
                  <a:pt x="42256" y="11038"/>
                  <a:pt x="43958" y="11383"/>
                  <a:pt x="45209" y="12002"/>
                </a:cubicBezTo>
                <a:cubicBezTo>
                  <a:pt x="47673" y="13217"/>
                  <a:pt x="51019" y="13895"/>
                  <a:pt x="54495" y="13895"/>
                </a:cubicBezTo>
                <a:lnTo>
                  <a:pt x="71486" y="13895"/>
                </a:lnTo>
                <a:cubicBezTo>
                  <a:pt x="75046" y="13895"/>
                  <a:pt x="78332" y="14836"/>
                  <a:pt x="80082" y="16360"/>
                </a:cubicBezTo>
                <a:cubicBezTo>
                  <a:pt x="81106" y="17253"/>
                  <a:pt x="83035" y="17801"/>
                  <a:pt x="85106" y="17801"/>
                </a:cubicBezTo>
                <a:lnTo>
                  <a:pt x="112598" y="17801"/>
                </a:lnTo>
                <a:lnTo>
                  <a:pt x="112598" y="2549"/>
                </a:lnTo>
                <a:lnTo>
                  <a:pt x="91095" y="2549"/>
                </a:lnTo>
                <a:cubicBezTo>
                  <a:pt x="86380" y="2549"/>
                  <a:pt x="81892" y="3549"/>
                  <a:pt x="78760" y="5287"/>
                </a:cubicBezTo>
                <a:cubicBezTo>
                  <a:pt x="77082" y="6228"/>
                  <a:pt x="74665" y="6764"/>
                  <a:pt x="72117" y="6764"/>
                </a:cubicBezTo>
                <a:cubicBezTo>
                  <a:pt x="70343" y="6764"/>
                  <a:pt x="68640" y="6418"/>
                  <a:pt x="67390" y="5799"/>
                </a:cubicBezTo>
                <a:cubicBezTo>
                  <a:pt x="64925" y="4585"/>
                  <a:pt x="61580" y="3906"/>
                  <a:pt x="58103" y="3906"/>
                </a:cubicBezTo>
                <a:lnTo>
                  <a:pt x="41113" y="3906"/>
                </a:lnTo>
                <a:cubicBezTo>
                  <a:pt x="37553" y="3906"/>
                  <a:pt x="34267" y="2965"/>
                  <a:pt x="32516" y="1441"/>
                </a:cubicBezTo>
                <a:cubicBezTo>
                  <a:pt x="31493" y="548"/>
                  <a:pt x="29564" y="1"/>
                  <a:pt x="274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0" name="Google Shape;2150;p6"/>
          <p:cNvGrpSpPr/>
          <p:nvPr/>
        </p:nvGrpSpPr>
        <p:grpSpPr>
          <a:xfrm>
            <a:off x="-596575" y="3323639"/>
            <a:ext cx="1372388" cy="107731"/>
            <a:chOff x="5894475" y="435806"/>
            <a:chExt cx="1372388" cy="107731"/>
          </a:xfrm>
        </p:grpSpPr>
        <p:sp>
          <p:nvSpPr>
            <p:cNvPr id="2151" name="Google Shape;2151;p6"/>
            <p:cNvSpPr/>
            <p:nvPr/>
          </p:nvSpPr>
          <p:spPr>
            <a:xfrm>
              <a:off x="5894475" y="435878"/>
              <a:ext cx="1099114" cy="107659"/>
            </a:xfrm>
            <a:custGeom>
              <a:rect b="b" l="l" r="r" t="t"/>
              <a:pathLst>
                <a:path extrusionOk="0" h="1501" w="15324">
                  <a:moveTo>
                    <a:pt x="751" y="0"/>
                  </a:moveTo>
                  <a:cubicBezTo>
                    <a:pt x="334" y="0"/>
                    <a:pt x="0" y="333"/>
                    <a:pt x="0" y="750"/>
                  </a:cubicBezTo>
                  <a:cubicBezTo>
                    <a:pt x="0" y="1167"/>
                    <a:pt x="334" y="1500"/>
                    <a:pt x="751" y="1500"/>
                  </a:cubicBezTo>
                  <a:lnTo>
                    <a:pt x="14574" y="1500"/>
                  </a:lnTo>
                  <a:cubicBezTo>
                    <a:pt x="14990" y="1500"/>
                    <a:pt x="15324" y="1167"/>
                    <a:pt x="15324" y="750"/>
                  </a:cubicBezTo>
                  <a:cubicBezTo>
                    <a:pt x="15324" y="333"/>
                    <a:pt x="14990" y="0"/>
                    <a:pt x="14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"/>
            <p:cNvSpPr/>
            <p:nvPr/>
          </p:nvSpPr>
          <p:spPr>
            <a:xfrm>
              <a:off x="7099457" y="435806"/>
              <a:ext cx="167406" cy="107731"/>
            </a:xfrm>
            <a:custGeom>
              <a:rect b="b" l="l" r="r" t="t"/>
              <a:pathLst>
                <a:path extrusionOk="0" h="1502" w="2334">
                  <a:moveTo>
                    <a:pt x="729" y="1"/>
                  </a:moveTo>
                  <a:cubicBezTo>
                    <a:pt x="322" y="1"/>
                    <a:pt x="0" y="341"/>
                    <a:pt x="0" y="751"/>
                  </a:cubicBezTo>
                  <a:cubicBezTo>
                    <a:pt x="0" y="1168"/>
                    <a:pt x="334" y="1501"/>
                    <a:pt x="750" y="1501"/>
                  </a:cubicBezTo>
                  <a:lnTo>
                    <a:pt x="1584" y="1501"/>
                  </a:lnTo>
                  <a:cubicBezTo>
                    <a:pt x="2000" y="1501"/>
                    <a:pt x="2334" y="1168"/>
                    <a:pt x="2334" y="751"/>
                  </a:cubicBezTo>
                  <a:cubicBezTo>
                    <a:pt x="2334" y="334"/>
                    <a:pt x="2000" y="1"/>
                    <a:pt x="1584" y="1"/>
                  </a:cubicBezTo>
                  <a:lnTo>
                    <a:pt x="750" y="1"/>
                  </a:ln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6"/>
          <p:cNvGrpSpPr/>
          <p:nvPr/>
        </p:nvGrpSpPr>
        <p:grpSpPr>
          <a:xfrm>
            <a:off x="-142170" y="3802149"/>
            <a:ext cx="883939" cy="70936"/>
            <a:chOff x="5933780" y="1496474"/>
            <a:chExt cx="883939" cy="70936"/>
          </a:xfrm>
        </p:grpSpPr>
        <p:sp>
          <p:nvSpPr>
            <p:cNvPr id="2154" name="Google Shape;2154;p6"/>
            <p:cNvSpPr/>
            <p:nvPr/>
          </p:nvSpPr>
          <p:spPr>
            <a:xfrm>
              <a:off x="6278778" y="1496474"/>
              <a:ext cx="538942" cy="70936"/>
            </a:xfrm>
            <a:custGeom>
              <a:rect b="b" l="l" r="r" t="t"/>
              <a:pathLst>
                <a:path extrusionOk="0" h="989" w="7514">
                  <a:moveTo>
                    <a:pt x="500" y="1"/>
                  </a:moveTo>
                  <a:cubicBezTo>
                    <a:pt x="227" y="1"/>
                    <a:pt x="0" y="215"/>
                    <a:pt x="0" y="489"/>
                  </a:cubicBezTo>
                  <a:cubicBezTo>
                    <a:pt x="0" y="763"/>
                    <a:pt x="227" y="989"/>
                    <a:pt x="500" y="989"/>
                  </a:cubicBezTo>
                  <a:lnTo>
                    <a:pt x="7013" y="989"/>
                  </a:lnTo>
                  <a:cubicBezTo>
                    <a:pt x="7287" y="989"/>
                    <a:pt x="7513" y="763"/>
                    <a:pt x="7513" y="489"/>
                  </a:cubicBezTo>
                  <a:cubicBezTo>
                    <a:pt x="7513" y="215"/>
                    <a:pt x="7287" y="1"/>
                    <a:pt x="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"/>
            <p:cNvSpPr/>
            <p:nvPr/>
          </p:nvSpPr>
          <p:spPr>
            <a:xfrm>
              <a:off x="5933780" y="1496474"/>
              <a:ext cx="248527" cy="70936"/>
            </a:xfrm>
            <a:custGeom>
              <a:rect b="b" l="l" r="r" t="t"/>
              <a:pathLst>
                <a:path extrusionOk="0" h="989" w="3465">
                  <a:moveTo>
                    <a:pt x="500" y="1"/>
                  </a:moveTo>
                  <a:cubicBezTo>
                    <a:pt x="226" y="1"/>
                    <a:pt x="0" y="215"/>
                    <a:pt x="0" y="489"/>
                  </a:cubicBezTo>
                  <a:cubicBezTo>
                    <a:pt x="0" y="763"/>
                    <a:pt x="226" y="989"/>
                    <a:pt x="500" y="989"/>
                  </a:cubicBezTo>
                  <a:lnTo>
                    <a:pt x="2977" y="989"/>
                  </a:lnTo>
                  <a:cubicBezTo>
                    <a:pt x="3251" y="989"/>
                    <a:pt x="3465" y="763"/>
                    <a:pt x="3465" y="489"/>
                  </a:cubicBezTo>
                  <a:cubicBezTo>
                    <a:pt x="3465" y="215"/>
                    <a:pt x="3251" y="1"/>
                    <a:pt x="2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6" name="Google Shape;2156;p6"/>
          <p:cNvGrpSpPr/>
          <p:nvPr/>
        </p:nvGrpSpPr>
        <p:grpSpPr>
          <a:xfrm>
            <a:off x="-347125" y="539689"/>
            <a:ext cx="1372388" cy="107731"/>
            <a:chOff x="5894475" y="435806"/>
            <a:chExt cx="1372388" cy="107731"/>
          </a:xfrm>
        </p:grpSpPr>
        <p:sp>
          <p:nvSpPr>
            <p:cNvPr id="2157" name="Google Shape;2157;p6"/>
            <p:cNvSpPr/>
            <p:nvPr/>
          </p:nvSpPr>
          <p:spPr>
            <a:xfrm>
              <a:off x="5894475" y="435878"/>
              <a:ext cx="1099114" cy="107659"/>
            </a:xfrm>
            <a:custGeom>
              <a:rect b="b" l="l" r="r" t="t"/>
              <a:pathLst>
                <a:path extrusionOk="0" h="1501" w="15324">
                  <a:moveTo>
                    <a:pt x="751" y="0"/>
                  </a:moveTo>
                  <a:cubicBezTo>
                    <a:pt x="334" y="0"/>
                    <a:pt x="0" y="333"/>
                    <a:pt x="0" y="750"/>
                  </a:cubicBezTo>
                  <a:cubicBezTo>
                    <a:pt x="0" y="1167"/>
                    <a:pt x="334" y="1500"/>
                    <a:pt x="751" y="1500"/>
                  </a:cubicBezTo>
                  <a:lnTo>
                    <a:pt x="14574" y="1500"/>
                  </a:lnTo>
                  <a:cubicBezTo>
                    <a:pt x="14990" y="1500"/>
                    <a:pt x="15324" y="1167"/>
                    <a:pt x="15324" y="750"/>
                  </a:cubicBezTo>
                  <a:cubicBezTo>
                    <a:pt x="15324" y="333"/>
                    <a:pt x="14990" y="0"/>
                    <a:pt x="14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"/>
            <p:cNvSpPr/>
            <p:nvPr/>
          </p:nvSpPr>
          <p:spPr>
            <a:xfrm>
              <a:off x="7099457" y="435806"/>
              <a:ext cx="167406" cy="107731"/>
            </a:xfrm>
            <a:custGeom>
              <a:rect b="b" l="l" r="r" t="t"/>
              <a:pathLst>
                <a:path extrusionOk="0" h="1502" w="2334">
                  <a:moveTo>
                    <a:pt x="729" y="1"/>
                  </a:moveTo>
                  <a:cubicBezTo>
                    <a:pt x="322" y="1"/>
                    <a:pt x="0" y="341"/>
                    <a:pt x="0" y="751"/>
                  </a:cubicBezTo>
                  <a:cubicBezTo>
                    <a:pt x="0" y="1168"/>
                    <a:pt x="334" y="1501"/>
                    <a:pt x="750" y="1501"/>
                  </a:cubicBezTo>
                  <a:lnTo>
                    <a:pt x="1584" y="1501"/>
                  </a:lnTo>
                  <a:cubicBezTo>
                    <a:pt x="2000" y="1501"/>
                    <a:pt x="2334" y="1168"/>
                    <a:pt x="2334" y="751"/>
                  </a:cubicBezTo>
                  <a:cubicBezTo>
                    <a:pt x="2334" y="334"/>
                    <a:pt x="2000" y="1"/>
                    <a:pt x="1584" y="1"/>
                  </a:cubicBezTo>
                  <a:lnTo>
                    <a:pt x="750" y="1"/>
                  </a:ln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6"/>
          <p:cNvGrpSpPr/>
          <p:nvPr/>
        </p:nvGrpSpPr>
        <p:grpSpPr>
          <a:xfrm>
            <a:off x="8312500" y="1168564"/>
            <a:ext cx="1372388" cy="107731"/>
            <a:chOff x="5894475" y="435806"/>
            <a:chExt cx="1372388" cy="107731"/>
          </a:xfrm>
        </p:grpSpPr>
        <p:sp>
          <p:nvSpPr>
            <p:cNvPr id="2160" name="Google Shape;2160;p6"/>
            <p:cNvSpPr/>
            <p:nvPr/>
          </p:nvSpPr>
          <p:spPr>
            <a:xfrm>
              <a:off x="5894475" y="435878"/>
              <a:ext cx="1099114" cy="107659"/>
            </a:xfrm>
            <a:custGeom>
              <a:rect b="b" l="l" r="r" t="t"/>
              <a:pathLst>
                <a:path extrusionOk="0" h="1501" w="15324">
                  <a:moveTo>
                    <a:pt x="751" y="0"/>
                  </a:moveTo>
                  <a:cubicBezTo>
                    <a:pt x="334" y="0"/>
                    <a:pt x="0" y="333"/>
                    <a:pt x="0" y="750"/>
                  </a:cubicBezTo>
                  <a:cubicBezTo>
                    <a:pt x="0" y="1167"/>
                    <a:pt x="334" y="1500"/>
                    <a:pt x="751" y="1500"/>
                  </a:cubicBezTo>
                  <a:lnTo>
                    <a:pt x="14574" y="1500"/>
                  </a:lnTo>
                  <a:cubicBezTo>
                    <a:pt x="14990" y="1500"/>
                    <a:pt x="15324" y="1167"/>
                    <a:pt x="15324" y="750"/>
                  </a:cubicBezTo>
                  <a:cubicBezTo>
                    <a:pt x="15324" y="333"/>
                    <a:pt x="14990" y="0"/>
                    <a:pt x="14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"/>
            <p:cNvSpPr/>
            <p:nvPr/>
          </p:nvSpPr>
          <p:spPr>
            <a:xfrm>
              <a:off x="7099457" y="435806"/>
              <a:ext cx="167406" cy="107731"/>
            </a:xfrm>
            <a:custGeom>
              <a:rect b="b" l="l" r="r" t="t"/>
              <a:pathLst>
                <a:path extrusionOk="0" h="1502" w="2334">
                  <a:moveTo>
                    <a:pt x="729" y="1"/>
                  </a:moveTo>
                  <a:cubicBezTo>
                    <a:pt x="322" y="1"/>
                    <a:pt x="0" y="341"/>
                    <a:pt x="0" y="751"/>
                  </a:cubicBezTo>
                  <a:cubicBezTo>
                    <a:pt x="0" y="1168"/>
                    <a:pt x="334" y="1501"/>
                    <a:pt x="750" y="1501"/>
                  </a:cubicBezTo>
                  <a:lnTo>
                    <a:pt x="1584" y="1501"/>
                  </a:lnTo>
                  <a:cubicBezTo>
                    <a:pt x="2000" y="1501"/>
                    <a:pt x="2334" y="1168"/>
                    <a:pt x="2334" y="751"/>
                  </a:cubicBezTo>
                  <a:cubicBezTo>
                    <a:pt x="2334" y="334"/>
                    <a:pt x="2000" y="1"/>
                    <a:pt x="1584" y="1"/>
                  </a:cubicBezTo>
                  <a:lnTo>
                    <a:pt x="750" y="1"/>
                  </a:ln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2" name="Google Shape;2162;p6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163" name="Google Shape;2163;p6"/>
          <p:cNvGrpSpPr/>
          <p:nvPr/>
        </p:nvGrpSpPr>
        <p:grpSpPr>
          <a:xfrm rot="-1661852">
            <a:off x="-1171460" y="2410288"/>
            <a:ext cx="4351339" cy="3753118"/>
            <a:chOff x="780450" y="1002925"/>
            <a:chExt cx="3916575" cy="3378125"/>
          </a:xfrm>
        </p:grpSpPr>
        <p:sp>
          <p:nvSpPr>
            <p:cNvPr id="2164" name="Google Shape;2164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7" name="Google Shape;2287;p6"/>
          <p:cNvGrpSpPr/>
          <p:nvPr/>
        </p:nvGrpSpPr>
        <p:grpSpPr>
          <a:xfrm rot="-9060480">
            <a:off x="-445636" y="-865031"/>
            <a:ext cx="4351414" cy="3753183"/>
            <a:chOff x="780450" y="1002925"/>
            <a:chExt cx="3916575" cy="3378125"/>
          </a:xfrm>
        </p:grpSpPr>
        <p:sp>
          <p:nvSpPr>
            <p:cNvPr id="2288" name="Google Shape;2288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6"/>
          <p:cNvGrpSpPr/>
          <p:nvPr/>
        </p:nvGrpSpPr>
        <p:grpSpPr>
          <a:xfrm rot="-1661852">
            <a:off x="5207165" y="2410288"/>
            <a:ext cx="4351339" cy="3753118"/>
            <a:chOff x="780450" y="1002925"/>
            <a:chExt cx="3916575" cy="3378125"/>
          </a:xfrm>
        </p:grpSpPr>
        <p:sp>
          <p:nvSpPr>
            <p:cNvPr id="2412" name="Google Shape;2412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5" name="Google Shape;2535;p6"/>
          <p:cNvGrpSpPr/>
          <p:nvPr/>
        </p:nvGrpSpPr>
        <p:grpSpPr>
          <a:xfrm rot="-9060480">
            <a:off x="5932989" y="-865031"/>
            <a:ext cx="4351414" cy="3753183"/>
            <a:chOff x="780450" y="1002925"/>
            <a:chExt cx="3916575" cy="3378125"/>
          </a:xfrm>
        </p:grpSpPr>
        <p:sp>
          <p:nvSpPr>
            <p:cNvPr id="2536" name="Google Shape;2536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0" name="Google Shape;2660;p7"/>
          <p:cNvGrpSpPr/>
          <p:nvPr/>
        </p:nvGrpSpPr>
        <p:grpSpPr>
          <a:xfrm>
            <a:off x="-920900" y="-2309228"/>
            <a:ext cx="11206080" cy="9214181"/>
            <a:chOff x="-920900" y="-2309228"/>
            <a:chExt cx="11206080" cy="9214181"/>
          </a:xfrm>
        </p:grpSpPr>
        <p:grpSp>
          <p:nvGrpSpPr>
            <p:cNvPr id="2661" name="Google Shape;2661;p7"/>
            <p:cNvGrpSpPr/>
            <p:nvPr/>
          </p:nvGrpSpPr>
          <p:grpSpPr>
            <a:xfrm>
              <a:off x="-704138" y="-2309228"/>
              <a:ext cx="10989318" cy="9214181"/>
              <a:chOff x="-704138" y="-2309228"/>
              <a:chExt cx="10989318" cy="9214181"/>
            </a:xfrm>
          </p:grpSpPr>
          <p:sp>
            <p:nvSpPr>
              <p:cNvPr id="2662" name="Google Shape;2662;p7"/>
              <p:cNvSpPr/>
              <p:nvPr/>
            </p:nvSpPr>
            <p:spPr>
              <a:xfrm flipH="1" rot="-10528285">
                <a:off x="-672315" y="-115982"/>
                <a:ext cx="9864093" cy="1196160"/>
              </a:xfrm>
              <a:custGeom>
                <a:rect b="b" l="l" r="r" t="t"/>
                <a:pathLst>
                  <a:path extrusionOk="0" h="15288" w="126076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7"/>
              <p:cNvSpPr/>
              <p:nvPr/>
            </p:nvSpPr>
            <p:spPr>
              <a:xfrm>
                <a:off x="-1" y="3613875"/>
                <a:ext cx="9191938" cy="1453185"/>
              </a:xfrm>
              <a:custGeom>
                <a:rect b="b" l="l" r="r" t="t"/>
                <a:pathLst>
                  <a:path extrusionOk="0" h="17801" w="112598">
                    <a:moveTo>
                      <a:pt x="0" y="1"/>
                    </a:moveTo>
                    <a:lnTo>
                      <a:pt x="0" y="15253"/>
                    </a:lnTo>
                    <a:lnTo>
                      <a:pt x="21503" y="15253"/>
                    </a:lnTo>
                    <a:cubicBezTo>
                      <a:pt x="26218" y="15253"/>
                      <a:pt x="30707" y="14253"/>
                      <a:pt x="33838" y="12514"/>
                    </a:cubicBezTo>
                    <a:cubicBezTo>
                      <a:pt x="35517" y="11574"/>
                      <a:pt x="37934" y="11038"/>
                      <a:pt x="40482" y="11038"/>
                    </a:cubicBezTo>
                    <a:cubicBezTo>
                      <a:pt x="42256" y="11038"/>
                      <a:pt x="43958" y="11383"/>
                      <a:pt x="45209" y="12002"/>
                    </a:cubicBezTo>
                    <a:cubicBezTo>
                      <a:pt x="47673" y="13217"/>
                      <a:pt x="51019" y="13895"/>
                      <a:pt x="54495" y="13895"/>
                    </a:cubicBezTo>
                    <a:lnTo>
                      <a:pt x="71486" y="13895"/>
                    </a:lnTo>
                    <a:cubicBezTo>
                      <a:pt x="75046" y="13895"/>
                      <a:pt x="78332" y="14836"/>
                      <a:pt x="80082" y="16360"/>
                    </a:cubicBezTo>
                    <a:cubicBezTo>
                      <a:pt x="81106" y="17253"/>
                      <a:pt x="83035" y="17801"/>
                      <a:pt x="85106" y="17801"/>
                    </a:cubicBezTo>
                    <a:lnTo>
                      <a:pt x="112598" y="17801"/>
                    </a:lnTo>
                    <a:lnTo>
                      <a:pt x="112598" y="2549"/>
                    </a:lnTo>
                    <a:lnTo>
                      <a:pt x="91095" y="2549"/>
                    </a:lnTo>
                    <a:cubicBezTo>
                      <a:pt x="86380" y="2549"/>
                      <a:pt x="81892" y="3549"/>
                      <a:pt x="78760" y="5287"/>
                    </a:cubicBezTo>
                    <a:cubicBezTo>
                      <a:pt x="77082" y="6228"/>
                      <a:pt x="74665" y="6764"/>
                      <a:pt x="72117" y="6764"/>
                    </a:cubicBezTo>
                    <a:cubicBezTo>
                      <a:pt x="70343" y="6764"/>
                      <a:pt x="68640" y="6418"/>
                      <a:pt x="67390" y="5799"/>
                    </a:cubicBezTo>
                    <a:cubicBezTo>
                      <a:pt x="64925" y="4585"/>
                      <a:pt x="61580" y="3906"/>
                      <a:pt x="58103" y="3906"/>
                    </a:cubicBezTo>
                    <a:lnTo>
                      <a:pt x="41113" y="3906"/>
                    </a:lnTo>
                    <a:cubicBezTo>
                      <a:pt x="37553" y="3906"/>
                      <a:pt x="34267" y="2965"/>
                      <a:pt x="32516" y="1441"/>
                    </a:cubicBezTo>
                    <a:cubicBezTo>
                      <a:pt x="31493" y="548"/>
                      <a:pt x="29564" y="1"/>
                      <a:pt x="274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64" name="Google Shape;2664;p7"/>
              <p:cNvGrpSpPr/>
              <p:nvPr/>
            </p:nvGrpSpPr>
            <p:grpSpPr>
              <a:xfrm>
                <a:off x="-596575" y="3323639"/>
                <a:ext cx="1372388" cy="107731"/>
                <a:chOff x="5894475" y="435806"/>
                <a:chExt cx="1372388" cy="107731"/>
              </a:xfrm>
            </p:grpSpPr>
            <p:sp>
              <p:nvSpPr>
                <p:cNvPr id="2665" name="Google Shape;2665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6" name="Google Shape;2666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67" name="Google Shape;2667;p7"/>
              <p:cNvGrpSpPr/>
              <p:nvPr/>
            </p:nvGrpSpPr>
            <p:grpSpPr>
              <a:xfrm>
                <a:off x="-142170" y="3802149"/>
                <a:ext cx="883939" cy="70936"/>
                <a:chOff x="5933780" y="1496474"/>
                <a:chExt cx="883939" cy="70936"/>
              </a:xfrm>
            </p:grpSpPr>
            <p:sp>
              <p:nvSpPr>
                <p:cNvPr id="2668" name="Google Shape;2668;p7"/>
                <p:cNvSpPr/>
                <p:nvPr/>
              </p:nvSpPr>
              <p:spPr>
                <a:xfrm>
                  <a:off x="6278778" y="1496474"/>
                  <a:ext cx="538942" cy="70936"/>
                </a:xfrm>
                <a:custGeom>
                  <a:rect b="b" l="l" r="r" t="t"/>
                  <a:pathLst>
                    <a:path extrusionOk="0" h="989" w="7514">
                      <a:moveTo>
                        <a:pt x="500" y="1"/>
                      </a:moveTo>
                      <a:cubicBezTo>
                        <a:pt x="227" y="1"/>
                        <a:pt x="0" y="215"/>
                        <a:pt x="0" y="489"/>
                      </a:cubicBezTo>
                      <a:cubicBezTo>
                        <a:pt x="0" y="763"/>
                        <a:pt x="227" y="989"/>
                        <a:pt x="500" y="989"/>
                      </a:cubicBezTo>
                      <a:lnTo>
                        <a:pt x="7013" y="989"/>
                      </a:lnTo>
                      <a:cubicBezTo>
                        <a:pt x="7287" y="989"/>
                        <a:pt x="7513" y="763"/>
                        <a:pt x="7513" y="489"/>
                      </a:cubicBezTo>
                      <a:cubicBezTo>
                        <a:pt x="7513" y="215"/>
                        <a:pt x="7287" y="1"/>
                        <a:pt x="70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9" name="Google Shape;2669;p7"/>
                <p:cNvSpPr/>
                <p:nvPr/>
              </p:nvSpPr>
              <p:spPr>
                <a:xfrm>
                  <a:off x="5933780" y="1496474"/>
                  <a:ext cx="248527" cy="70936"/>
                </a:xfrm>
                <a:custGeom>
                  <a:rect b="b" l="l" r="r" t="t"/>
                  <a:pathLst>
                    <a:path extrusionOk="0" h="989" w="3465">
                      <a:moveTo>
                        <a:pt x="500" y="1"/>
                      </a:moveTo>
                      <a:cubicBezTo>
                        <a:pt x="226" y="1"/>
                        <a:pt x="0" y="215"/>
                        <a:pt x="0" y="489"/>
                      </a:cubicBezTo>
                      <a:cubicBezTo>
                        <a:pt x="0" y="763"/>
                        <a:pt x="226" y="989"/>
                        <a:pt x="500" y="989"/>
                      </a:cubicBezTo>
                      <a:lnTo>
                        <a:pt x="2977" y="989"/>
                      </a:lnTo>
                      <a:cubicBezTo>
                        <a:pt x="3251" y="989"/>
                        <a:pt x="3465" y="763"/>
                        <a:pt x="3465" y="489"/>
                      </a:cubicBezTo>
                      <a:cubicBezTo>
                        <a:pt x="3465" y="215"/>
                        <a:pt x="3251" y="1"/>
                        <a:pt x="2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70" name="Google Shape;2670;p7"/>
              <p:cNvGrpSpPr/>
              <p:nvPr/>
            </p:nvGrpSpPr>
            <p:grpSpPr>
              <a:xfrm>
                <a:off x="5387556" y="-2309228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2671" name="Google Shape;2671;p7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2" name="Google Shape;2672;p7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3" name="Google Shape;2673;p7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4" name="Google Shape;2674;p7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5" name="Google Shape;2675;p7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6" name="Google Shape;2676;p7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7" name="Google Shape;2677;p7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8" name="Google Shape;2678;p7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9" name="Google Shape;2679;p7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0" name="Google Shape;2680;p7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1" name="Google Shape;2681;p7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2" name="Google Shape;2682;p7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3" name="Google Shape;2683;p7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4" name="Google Shape;2684;p7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5" name="Google Shape;2685;p7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6" name="Google Shape;2686;p7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7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7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7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0" name="Google Shape;2690;p7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7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2" name="Google Shape;2692;p7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3" name="Google Shape;2693;p7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4" name="Google Shape;2694;p7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5" name="Google Shape;2695;p7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6" name="Google Shape;2696;p7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7" name="Google Shape;2697;p7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8" name="Google Shape;2698;p7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9" name="Google Shape;2699;p7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0" name="Google Shape;2700;p7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1" name="Google Shape;2701;p7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2" name="Google Shape;2702;p7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3" name="Google Shape;2703;p7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4" name="Google Shape;2704;p7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5" name="Google Shape;2705;p7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6" name="Google Shape;2706;p7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7" name="Google Shape;2707;p7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8" name="Google Shape;2708;p7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9" name="Google Shape;2709;p7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0" name="Google Shape;2710;p7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1" name="Google Shape;2711;p7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2" name="Google Shape;2712;p7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3" name="Google Shape;2713;p7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4" name="Google Shape;2714;p7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5" name="Google Shape;2715;p7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6" name="Google Shape;2716;p7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7" name="Google Shape;2717;p7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8" name="Google Shape;2718;p7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9" name="Google Shape;2719;p7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0" name="Google Shape;2720;p7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1" name="Google Shape;2721;p7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2" name="Google Shape;2722;p7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3" name="Google Shape;2723;p7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4" name="Google Shape;2724;p7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5" name="Google Shape;2725;p7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6" name="Google Shape;2726;p7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7" name="Google Shape;2727;p7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8" name="Google Shape;2728;p7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9" name="Google Shape;2729;p7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0" name="Google Shape;2730;p7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1" name="Google Shape;2731;p7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2" name="Google Shape;2732;p7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3" name="Google Shape;2733;p7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4" name="Google Shape;2734;p7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5" name="Google Shape;2735;p7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6" name="Google Shape;2736;p7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7" name="Google Shape;2737;p7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8" name="Google Shape;2738;p7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9" name="Google Shape;2739;p7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0" name="Google Shape;2740;p7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1" name="Google Shape;2741;p7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2" name="Google Shape;2742;p7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3" name="Google Shape;2743;p7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4" name="Google Shape;2744;p7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45" name="Google Shape;2745;p7"/>
              <p:cNvGrpSpPr/>
              <p:nvPr/>
            </p:nvGrpSpPr>
            <p:grpSpPr>
              <a:xfrm>
                <a:off x="5706256" y="2491272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2746" name="Google Shape;2746;p7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7" name="Google Shape;2747;p7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8" name="Google Shape;2748;p7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9" name="Google Shape;2749;p7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0" name="Google Shape;2750;p7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1" name="Google Shape;2751;p7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2" name="Google Shape;2752;p7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3" name="Google Shape;2753;p7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4" name="Google Shape;2754;p7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5" name="Google Shape;2755;p7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6" name="Google Shape;2756;p7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7" name="Google Shape;2757;p7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8" name="Google Shape;2758;p7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9" name="Google Shape;2759;p7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0" name="Google Shape;2760;p7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1" name="Google Shape;2761;p7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2" name="Google Shape;2762;p7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3" name="Google Shape;2763;p7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4" name="Google Shape;2764;p7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5" name="Google Shape;2765;p7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6" name="Google Shape;2766;p7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7" name="Google Shape;2767;p7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8" name="Google Shape;2768;p7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9" name="Google Shape;2769;p7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0" name="Google Shape;2770;p7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1" name="Google Shape;2771;p7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2" name="Google Shape;2772;p7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3" name="Google Shape;2773;p7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4" name="Google Shape;2774;p7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5" name="Google Shape;2775;p7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6" name="Google Shape;2776;p7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7" name="Google Shape;2777;p7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8" name="Google Shape;2778;p7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9" name="Google Shape;2779;p7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0" name="Google Shape;2780;p7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1" name="Google Shape;2781;p7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2" name="Google Shape;2782;p7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3" name="Google Shape;2783;p7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4" name="Google Shape;2784;p7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5" name="Google Shape;2785;p7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6" name="Google Shape;2786;p7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7" name="Google Shape;2787;p7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8" name="Google Shape;2788;p7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9" name="Google Shape;2789;p7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0" name="Google Shape;2790;p7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1" name="Google Shape;2791;p7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2" name="Google Shape;2792;p7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3" name="Google Shape;2793;p7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4" name="Google Shape;2794;p7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5" name="Google Shape;2795;p7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6" name="Google Shape;2796;p7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7" name="Google Shape;2797;p7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8" name="Google Shape;2798;p7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9" name="Google Shape;2799;p7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0" name="Google Shape;2800;p7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1" name="Google Shape;2801;p7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2" name="Google Shape;2802;p7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3" name="Google Shape;2803;p7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4" name="Google Shape;2804;p7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5" name="Google Shape;2805;p7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6" name="Google Shape;2806;p7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7" name="Google Shape;2807;p7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7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7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7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1" name="Google Shape;2811;p7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2" name="Google Shape;2812;p7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3" name="Google Shape;2813;p7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4" name="Google Shape;2814;p7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5" name="Google Shape;2815;p7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7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7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7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7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20" name="Google Shape;2820;p7"/>
              <p:cNvGrpSpPr/>
              <p:nvPr/>
            </p:nvGrpSpPr>
            <p:grpSpPr>
              <a:xfrm>
                <a:off x="-347125" y="539689"/>
                <a:ext cx="1372388" cy="107731"/>
                <a:chOff x="5894475" y="435806"/>
                <a:chExt cx="1372388" cy="107731"/>
              </a:xfrm>
            </p:grpSpPr>
            <p:sp>
              <p:nvSpPr>
                <p:cNvPr id="2821" name="Google Shape;2821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2" name="Google Shape;2822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23" name="Google Shape;2823;p7"/>
              <p:cNvGrpSpPr/>
              <p:nvPr/>
            </p:nvGrpSpPr>
            <p:grpSpPr>
              <a:xfrm>
                <a:off x="8312500" y="1168564"/>
                <a:ext cx="1372388" cy="107731"/>
                <a:chOff x="5894475" y="435806"/>
                <a:chExt cx="1372388" cy="107731"/>
              </a:xfrm>
            </p:grpSpPr>
            <p:sp>
              <p:nvSpPr>
                <p:cNvPr id="2824" name="Google Shape;2824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5" name="Google Shape;2825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26" name="Google Shape;2826;p7"/>
            <p:cNvGrpSpPr/>
            <p:nvPr/>
          </p:nvGrpSpPr>
          <p:grpSpPr>
            <a:xfrm>
              <a:off x="-920900" y="2100225"/>
              <a:ext cx="3916575" cy="3378125"/>
              <a:chOff x="780450" y="1002925"/>
              <a:chExt cx="3916575" cy="3378125"/>
            </a:xfrm>
          </p:grpSpPr>
          <p:sp>
            <p:nvSpPr>
              <p:cNvPr id="2827" name="Google Shape;2827;p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50" name="Google Shape;2950;p7"/>
          <p:cNvSpPr txBox="1"/>
          <p:nvPr>
            <p:ph type="title"/>
          </p:nvPr>
        </p:nvSpPr>
        <p:spPr>
          <a:xfrm>
            <a:off x="963175" y="1003438"/>
            <a:ext cx="4897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1" name="Google Shape;2951;p7"/>
          <p:cNvSpPr txBox="1"/>
          <p:nvPr>
            <p:ph idx="1" type="body"/>
          </p:nvPr>
        </p:nvSpPr>
        <p:spPr>
          <a:xfrm>
            <a:off x="963175" y="1759138"/>
            <a:ext cx="48975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 sz="16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8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2954" name="Google Shape;2954;p8"/>
            <p:cNvSpPr/>
            <p:nvPr/>
          </p:nvSpPr>
          <p:spPr>
            <a:xfrm>
              <a:off x="5976" y="3921300"/>
              <a:ext cx="9143847" cy="1225976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 flipH="1">
              <a:off x="-46" y="92362"/>
              <a:ext cx="9252146" cy="1313215"/>
            </a:xfrm>
            <a:custGeom>
              <a:rect b="b" l="l" r="r" t="t"/>
              <a:pathLst>
                <a:path extrusionOk="0" h="16558" w="116658">
                  <a:moveTo>
                    <a:pt x="83992" y="1"/>
                  </a:moveTo>
                  <a:cubicBezTo>
                    <a:pt x="77267" y="1"/>
                    <a:pt x="70084" y="658"/>
                    <a:pt x="63044" y="2464"/>
                  </a:cubicBezTo>
                  <a:cubicBezTo>
                    <a:pt x="54118" y="4751"/>
                    <a:pt x="46885" y="5526"/>
                    <a:pt x="40795" y="5526"/>
                  </a:cubicBezTo>
                  <a:cubicBezTo>
                    <a:pt x="27972" y="5526"/>
                    <a:pt x="20211" y="2090"/>
                    <a:pt x="12364" y="2090"/>
                  </a:cubicBezTo>
                  <a:cubicBezTo>
                    <a:pt x="8899" y="2090"/>
                    <a:pt x="5418" y="2760"/>
                    <a:pt x="1477" y="4691"/>
                  </a:cubicBezTo>
                  <a:cubicBezTo>
                    <a:pt x="0" y="5405"/>
                    <a:pt x="1477" y="11215"/>
                    <a:pt x="1477" y="11215"/>
                  </a:cubicBezTo>
                  <a:cubicBezTo>
                    <a:pt x="4436" y="13894"/>
                    <a:pt x="14594" y="16557"/>
                    <a:pt x="25044" y="16557"/>
                  </a:cubicBezTo>
                  <a:cubicBezTo>
                    <a:pt x="30105" y="16557"/>
                    <a:pt x="35235" y="15933"/>
                    <a:pt x="39648" y="14382"/>
                  </a:cubicBezTo>
                  <a:cubicBezTo>
                    <a:pt x="48877" y="11132"/>
                    <a:pt x="62824" y="8425"/>
                    <a:pt x="74470" y="8425"/>
                  </a:cubicBezTo>
                  <a:cubicBezTo>
                    <a:pt x="79801" y="8425"/>
                    <a:pt x="84651" y="8992"/>
                    <a:pt x="88345" y="10334"/>
                  </a:cubicBezTo>
                  <a:cubicBezTo>
                    <a:pt x="99834" y="14513"/>
                    <a:pt x="116658" y="15847"/>
                    <a:pt x="116658" y="15847"/>
                  </a:cubicBezTo>
                  <a:lnTo>
                    <a:pt x="116658" y="4691"/>
                  </a:lnTo>
                  <a:cubicBezTo>
                    <a:pt x="116658" y="4691"/>
                    <a:pt x="101958" y="1"/>
                    <a:pt x="83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6" name="Google Shape;2956;p8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2957" name="Google Shape;2957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0" name="Google Shape;3080;p8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3081" name="Google Shape;3081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4" name="Google Shape;3204;p8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3205" name="Google Shape;3205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8" name="Google Shape;3328;p8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3329" name="Google Shape;3329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52" name="Google Shape;3452;p8"/>
          <p:cNvSpPr txBox="1"/>
          <p:nvPr>
            <p:ph type="title"/>
          </p:nvPr>
        </p:nvSpPr>
        <p:spPr>
          <a:xfrm>
            <a:off x="3521675" y="914313"/>
            <a:ext cx="4843200" cy="22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3" name="Google Shape;3453;p8"/>
          <p:cNvSpPr txBox="1"/>
          <p:nvPr>
            <p:ph idx="1" type="subTitle"/>
          </p:nvPr>
        </p:nvSpPr>
        <p:spPr>
          <a:xfrm>
            <a:off x="4870625" y="3125513"/>
            <a:ext cx="3494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5" name="Google Shape;3455;p9"/>
          <p:cNvGrpSpPr/>
          <p:nvPr/>
        </p:nvGrpSpPr>
        <p:grpSpPr>
          <a:xfrm>
            <a:off x="-592346" y="1"/>
            <a:ext cx="11507196" cy="6008622"/>
            <a:chOff x="-592346" y="1"/>
            <a:chExt cx="11507196" cy="6008622"/>
          </a:xfrm>
        </p:grpSpPr>
        <p:sp>
          <p:nvSpPr>
            <p:cNvPr id="3456" name="Google Shape;3456;p9"/>
            <p:cNvSpPr/>
            <p:nvPr/>
          </p:nvSpPr>
          <p:spPr>
            <a:xfrm rot="10800000">
              <a:off x="49" y="1"/>
              <a:ext cx="9123651" cy="811599"/>
            </a:xfrm>
            <a:custGeom>
              <a:rect b="b" l="l" r="r" t="t"/>
              <a:pathLst>
                <a:path extrusionOk="0" h="12562" w="74415">
                  <a:moveTo>
                    <a:pt x="1" y="0"/>
                  </a:moveTo>
                  <a:lnTo>
                    <a:pt x="1" y="12561"/>
                  </a:lnTo>
                  <a:lnTo>
                    <a:pt x="74415" y="12561"/>
                  </a:lnTo>
                  <a:lnTo>
                    <a:pt x="74415" y="0"/>
                  </a:lnTo>
                  <a:lnTo>
                    <a:pt x="73200" y="12"/>
                  </a:lnTo>
                  <a:cubicBezTo>
                    <a:pt x="73180" y="12"/>
                    <a:pt x="73159" y="12"/>
                    <a:pt x="73138" y="12"/>
                  </a:cubicBezTo>
                  <a:cubicBezTo>
                    <a:pt x="71326" y="12"/>
                    <a:pt x="69539" y="523"/>
                    <a:pt x="67986" y="1453"/>
                  </a:cubicBezTo>
                  <a:lnTo>
                    <a:pt x="66747" y="2203"/>
                  </a:lnTo>
                  <a:cubicBezTo>
                    <a:pt x="64771" y="3394"/>
                    <a:pt x="62509" y="4025"/>
                    <a:pt x="60199" y="4025"/>
                  </a:cubicBezTo>
                  <a:lnTo>
                    <a:pt x="29636" y="4025"/>
                  </a:lnTo>
                  <a:cubicBezTo>
                    <a:pt x="28790" y="4025"/>
                    <a:pt x="27957" y="3763"/>
                    <a:pt x="27254" y="3286"/>
                  </a:cubicBezTo>
                  <a:lnTo>
                    <a:pt x="25504" y="2084"/>
                  </a:lnTo>
                  <a:cubicBezTo>
                    <a:pt x="24790" y="1596"/>
                    <a:pt x="23956" y="1334"/>
                    <a:pt x="23087" y="1334"/>
                  </a:cubicBezTo>
                  <a:lnTo>
                    <a:pt x="19682" y="1334"/>
                  </a:lnTo>
                  <a:cubicBezTo>
                    <a:pt x="19051" y="1334"/>
                    <a:pt x="18444" y="1489"/>
                    <a:pt x="17896" y="1786"/>
                  </a:cubicBezTo>
                  <a:lnTo>
                    <a:pt x="16896" y="2322"/>
                  </a:lnTo>
                  <a:cubicBezTo>
                    <a:pt x="16705" y="2429"/>
                    <a:pt x="16479" y="2489"/>
                    <a:pt x="16241" y="2489"/>
                  </a:cubicBezTo>
                  <a:lnTo>
                    <a:pt x="10847" y="2489"/>
                  </a:lnTo>
                  <a:cubicBezTo>
                    <a:pt x="10240" y="2477"/>
                    <a:pt x="9657" y="2227"/>
                    <a:pt x="9252" y="1786"/>
                  </a:cubicBezTo>
                  <a:cubicBezTo>
                    <a:pt x="8192" y="643"/>
                    <a:pt x="6704" y="0"/>
                    <a:pt x="5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-1" y="3613875"/>
              <a:ext cx="9191938" cy="1453185"/>
            </a:xfrm>
            <a:custGeom>
              <a:rect b="b" l="l" r="r" t="t"/>
              <a:pathLst>
                <a:path extrusionOk="0" h="17801" w="112598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8" name="Google Shape;3458;p9"/>
            <p:cNvGrpSpPr/>
            <p:nvPr/>
          </p:nvGrpSpPr>
          <p:grpSpPr>
            <a:xfrm>
              <a:off x="-418400" y="3323639"/>
              <a:ext cx="1372388" cy="107731"/>
              <a:chOff x="5894475" y="435806"/>
              <a:chExt cx="1372388" cy="107731"/>
            </a:xfrm>
          </p:grpSpPr>
          <p:sp>
            <p:nvSpPr>
              <p:cNvPr id="3459" name="Google Shape;3459;p9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rect b="b" l="l" r="r" t="t"/>
                <a:pathLst>
                  <a:path extrusionOk="0" h="1501" w="15324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9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rect b="b" l="l" r="r" t="t"/>
                <a:pathLst>
                  <a:path extrusionOk="0" h="1502" w="2334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1" name="Google Shape;3461;p9"/>
            <p:cNvGrpSpPr/>
            <p:nvPr/>
          </p:nvGrpSpPr>
          <p:grpSpPr>
            <a:xfrm>
              <a:off x="-142170" y="3802149"/>
              <a:ext cx="883939" cy="70936"/>
              <a:chOff x="5933780" y="1496474"/>
              <a:chExt cx="883939" cy="70936"/>
            </a:xfrm>
          </p:grpSpPr>
          <p:sp>
            <p:nvSpPr>
              <p:cNvPr id="3462" name="Google Shape;3462;p9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9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4" name="Google Shape;3464;p9"/>
            <p:cNvGrpSpPr/>
            <p:nvPr/>
          </p:nvGrpSpPr>
          <p:grpSpPr>
            <a:xfrm>
              <a:off x="7547300" y="4877914"/>
              <a:ext cx="1372388" cy="107731"/>
              <a:chOff x="5894475" y="435806"/>
              <a:chExt cx="1372388" cy="107731"/>
            </a:xfrm>
          </p:grpSpPr>
          <p:sp>
            <p:nvSpPr>
              <p:cNvPr id="3465" name="Google Shape;3465;p9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rect b="b" l="l" r="r" t="t"/>
                <a:pathLst>
                  <a:path extrusionOk="0" h="1501" w="15324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9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rect b="b" l="l" r="r" t="t"/>
                <a:pathLst>
                  <a:path extrusionOk="0" h="1502" w="2334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7" name="Google Shape;3467;p9"/>
            <p:cNvGrpSpPr/>
            <p:nvPr/>
          </p:nvGrpSpPr>
          <p:grpSpPr>
            <a:xfrm>
              <a:off x="7988630" y="468774"/>
              <a:ext cx="883939" cy="70936"/>
              <a:chOff x="5933780" y="1496474"/>
              <a:chExt cx="883939" cy="70936"/>
            </a:xfrm>
          </p:grpSpPr>
          <p:sp>
            <p:nvSpPr>
              <p:cNvPr id="3468" name="Google Shape;3468;p9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9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0" name="Google Shape;3470;p9"/>
            <p:cNvGrpSpPr/>
            <p:nvPr/>
          </p:nvGrpSpPr>
          <p:grpSpPr>
            <a:xfrm>
              <a:off x="7248553" y="144661"/>
              <a:ext cx="1749276" cy="1686148"/>
              <a:chOff x="5063725" y="2625150"/>
              <a:chExt cx="1764450" cy="1700775"/>
            </a:xfrm>
          </p:grpSpPr>
          <p:sp>
            <p:nvSpPr>
              <p:cNvPr id="3471" name="Google Shape;3471;p9"/>
              <p:cNvSpPr/>
              <p:nvPr/>
            </p:nvSpPr>
            <p:spPr>
              <a:xfrm>
                <a:off x="5905200" y="32481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0"/>
                    </a:moveTo>
                    <a:lnTo>
                      <a:pt x="357" y="370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9"/>
              <p:cNvSpPr/>
              <p:nvPr/>
            </p:nvSpPr>
            <p:spPr>
              <a:xfrm>
                <a:off x="6483525" y="3286550"/>
                <a:ext cx="23550" cy="23525"/>
              </a:xfrm>
              <a:custGeom>
                <a:rect b="b" l="l" r="r" t="t"/>
                <a:pathLst>
                  <a:path extrusionOk="0" h="941" w="942">
                    <a:moveTo>
                      <a:pt x="358" y="0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2" y="762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9"/>
              <p:cNvSpPr/>
              <p:nvPr/>
            </p:nvSpPr>
            <p:spPr>
              <a:xfrm>
                <a:off x="5939725" y="26841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9"/>
              <p:cNvSpPr/>
              <p:nvPr/>
            </p:nvSpPr>
            <p:spPr>
              <a:xfrm>
                <a:off x="6495450" y="29900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6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9"/>
              <p:cNvSpPr/>
              <p:nvPr/>
            </p:nvSpPr>
            <p:spPr>
              <a:xfrm>
                <a:off x="5339950" y="31067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2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929" y="180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9"/>
              <p:cNvSpPr/>
              <p:nvPr/>
            </p:nvSpPr>
            <p:spPr>
              <a:xfrm>
                <a:off x="5257800" y="3429425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9"/>
              <p:cNvSpPr/>
              <p:nvPr/>
            </p:nvSpPr>
            <p:spPr>
              <a:xfrm>
                <a:off x="5687600" y="3351125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2"/>
                    </a:lnTo>
                    <a:lnTo>
                      <a:pt x="584" y="644"/>
                    </a:lnTo>
                    <a:lnTo>
                      <a:pt x="929" y="763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584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9"/>
              <p:cNvSpPr/>
              <p:nvPr/>
            </p:nvSpPr>
            <p:spPr>
              <a:xfrm>
                <a:off x="6354650" y="3850000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9"/>
              <p:cNvSpPr/>
              <p:nvPr/>
            </p:nvSpPr>
            <p:spPr>
              <a:xfrm>
                <a:off x="5754875" y="4267625"/>
                <a:ext cx="23250" cy="23525"/>
              </a:xfrm>
              <a:custGeom>
                <a:rect b="b" l="l" r="r" t="t"/>
                <a:pathLst>
                  <a:path extrusionOk="0" h="941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3"/>
                    </a:lnTo>
                    <a:lnTo>
                      <a:pt x="929" y="762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9"/>
              <p:cNvSpPr/>
              <p:nvPr/>
            </p:nvSpPr>
            <p:spPr>
              <a:xfrm>
                <a:off x="5450375" y="29383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4"/>
                    </a:lnTo>
                    <a:lnTo>
                      <a:pt x="358" y="583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1" y="762"/>
                    </a:lnTo>
                    <a:lnTo>
                      <a:pt x="715" y="464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9"/>
              <p:cNvSpPr/>
              <p:nvPr/>
            </p:nvSpPr>
            <p:spPr>
              <a:xfrm>
                <a:off x="5710825" y="3705650"/>
                <a:ext cx="23525" cy="23225"/>
              </a:xfrm>
              <a:custGeom>
                <a:rect b="b" l="l" r="r" t="t"/>
                <a:pathLst>
                  <a:path extrusionOk="0" h="929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3"/>
                    </a:lnTo>
                    <a:lnTo>
                      <a:pt x="941" y="750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9"/>
              <p:cNvSpPr/>
              <p:nvPr/>
            </p:nvSpPr>
            <p:spPr>
              <a:xfrm>
                <a:off x="5996575" y="35487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8" y="1"/>
                    </a:moveTo>
                    <a:lnTo>
                      <a:pt x="358" y="358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9"/>
              <p:cNvSpPr/>
              <p:nvPr/>
            </p:nvSpPr>
            <p:spPr>
              <a:xfrm>
                <a:off x="6050750" y="291865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9"/>
              <p:cNvSpPr/>
              <p:nvPr/>
            </p:nvSpPr>
            <p:spPr>
              <a:xfrm>
                <a:off x="6704400" y="3861625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76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9"/>
              <p:cNvSpPr/>
              <p:nvPr/>
            </p:nvSpPr>
            <p:spPr>
              <a:xfrm>
                <a:off x="5092600" y="3224925"/>
                <a:ext cx="23525" cy="23550"/>
              </a:xfrm>
              <a:custGeom>
                <a:rect b="b" l="l" r="r" t="t"/>
                <a:pathLst>
                  <a:path extrusionOk="0" h="942" w="941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3" y="644"/>
                    </a:lnTo>
                    <a:lnTo>
                      <a:pt x="941" y="763"/>
                    </a:lnTo>
                    <a:lnTo>
                      <a:pt x="714" y="465"/>
                    </a:lnTo>
                    <a:lnTo>
                      <a:pt x="941" y="179"/>
                    </a:lnTo>
                    <a:lnTo>
                      <a:pt x="583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9"/>
              <p:cNvSpPr/>
              <p:nvPr/>
            </p:nvSpPr>
            <p:spPr>
              <a:xfrm>
                <a:off x="6495450" y="3795250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3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5" y="476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9"/>
              <p:cNvSpPr/>
              <p:nvPr/>
            </p:nvSpPr>
            <p:spPr>
              <a:xfrm>
                <a:off x="5361975" y="3597300"/>
                <a:ext cx="23525" cy="23250"/>
              </a:xfrm>
              <a:custGeom>
                <a:rect b="b" l="l" r="r" t="t"/>
                <a:pathLst>
                  <a:path extrusionOk="0" h="930" w="941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29"/>
                    </a:lnTo>
                    <a:lnTo>
                      <a:pt x="584" y="643"/>
                    </a:lnTo>
                    <a:lnTo>
                      <a:pt x="941" y="751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9"/>
              <p:cNvSpPr/>
              <p:nvPr/>
            </p:nvSpPr>
            <p:spPr>
              <a:xfrm>
                <a:off x="6247800" y="3249925"/>
                <a:ext cx="23225" cy="23250"/>
              </a:xfrm>
              <a:custGeom>
                <a:rect b="b" l="l" r="r" t="t"/>
                <a:pathLst>
                  <a:path extrusionOk="0" h="930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30"/>
                    </a:lnTo>
                    <a:lnTo>
                      <a:pt x="572" y="644"/>
                    </a:lnTo>
                    <a:lnTo>
                      <a:pt x="929" y="751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9"/>
              <p:cNvSpPr/>
              <p:nvPr/>
            </p:nvSpPr>
            <p:spPr>
              <a:xfrm>
                <a:off x="5908750" y="366725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96" y="0"/>
                      <a:pt x="1" y="84"/>
                      <a:pt x="1" y="191"/>
                    </a:cubicBezTo>
                    <a:cubicBezTo>
                      <a:pt x="1" y="297"/>
                      <a:pt x="97" y="370"/>
                      <a:pt x="192" y="370"/>
                    </a:cubicBezTo>
                    <a:cubicBezTo>
                      <a:pt x="235" y="370"/>
                      <a:pt x="277" y="355"/>
                      <a:pt x="311" y="322"/>
                    </a:cubicBezTo>
                    <a:cubicBezTo>
                      <a:pt x="430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9"/>
              <p:cNvSpPr/>
              <p:nvPr/>
            </p:nvSpPr>
            <p:spPr>
              <a:xfrm>
                <a:off x="5779275" y="349847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9"/>
              <p:cNvSpPr/>
              <p:nvPr/>
            </p:nvSpPr>
            <p:spPr>
              <a:xfrm>
                <a:off x="5530750" y="3758025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5" y="1"/>
                    </a:moveTo>
                    <a:cubicBezTo>
                      <a:pt x="36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9"/>
              <p:cNvSpPr/>
              <p:nvPr/>
            </p:nvSpPr>
            <p:spPr>
              <a:xfrm>
                <a:off x="5993900" y="31079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9"/>
              <p:cNvSpPr/>
              <p:nvPr/>
            </p:nvSpPr>
            <p:spPr>
              <a:xfrm>
                <a:off x="5731050" y="31055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9"/>
              <p:cNvSpPr/>
              <p:nvPr/>
            </p:nvSpPr>
            <p:spPr>
              <a:xfrm>
                <a:off x="5454250" y="3388000"/>
                <a:ext cx="5100" cy="3450"/>
              </a:xfrm>
              <a:custGeom>
                <a:rect b="b" l="l" r="r" t="t"/>
                <a:pathLst>
                  <a:path extrusionOk="0" h="138" w="204">
                    <a:moveTo>
                      <a:pt x="80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4" y="138"/>
                      <a:pt x="34" y="138"/>
                    </a:cubicBezTo>
                    <a:cubicBezTo>
                      <a:pt x="94" y="138"/>
                      <a:pt x="203" y="2"/>
                      <a:pt x="95" y="2"/>
                    </a:cubicBezTo>
                    <a:cubicBezTo>
                      <a:pt x="90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9"/>
              <p:cNvSpPr/>
              <p:nvPr/>
            </p:nvSpPr>
            <p:spPr>
              <a:xfrm>
                <a:off x="5733450" y="3843700"/>
                <a:ext cx="5400" cy="3475"/>
              </a:xfrm>
              <a:custGeom>
                <a:rect b="b" l="l" r="r" t="t"/>
                <a:pathLst>
                  <a:path extrusionOk="0" h="139" w="216">
                    <a:moveTo>
                      <a:pt x="89" y="1"/>
                    </a:moveTo>
                    <a:cubicBezTo>
                      <a:pt x="38" y="1"/>
                      <a:pt x="0" y="44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5" y="3"/>
                      <a:pt x="107" y="3"/>
                    </a:cubicBezTo>
                    <a:cubicBezTo>
                      <a:pt x="101" y="2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9"/>
              <p:cNvSpPr/>
              <p:nvPr/>
            </p:nvSpPr>
            <p:spPr>
              <a:xfrm>
                <a:off x="5572700" y="4277150"/>
                <a:ext cx="5100" cy="4625"/>
              </a:xfrm>
              <a:custGeom>
                <a:rect b="b" l="l" r="r" t="t"/>
                <a:pathLst>
                  <a:path extrusionOk="0" h="185" w="204">
                    <a:moveTo>
                      <a:pt x="96" y="0"/>
                    </a:moveTo>
                    <a:cubicBezTo>
                      <a:pt x="48" y="0"/>
                      <a:pt x="1" y="36"/>
                      <a:pt x="1" y="95"/>
                    </a:cubicBezTo>
                    <a:cubicBezTo>
                      <a:pt x="7" y="155"/>
                      <a:pt x="54" y="185"/>
                      <a:pt x="102" y="185"/>
                    </a:cubicBezTo>
                    <a:cubicBezTo>
                      <a:pt x="150" y="185"/>
                      <a:pt x="197" y="155"/>
                      <a:pt x="203" y="95"/>
                    </a:cubicBezTo>
                    <a:cubicBezTo>
                      <a:pt x="203" y="36"/>
                      <a:pt x="15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9"/>
              <p:cNvSpPr/>
              <p:nvPr/>
            </p:nvSpPr>
            <p:spPr>
              <a:xfrm>
                <a:off x="5915900" y="42467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48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9"/>
              <p:cNvSpPr/>
              <p:nvPr/>
            </p:nvSpPr>
            <p:spPr>
              <a:xfrm>
                <a:off x="6285000" y="432237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29"/>
                      <a:pt x="14" y="142"/>
                      <a:pt x="33" y="142"/>
                    </a:cubicBezTo>
                    <a:cubicBezTo>
                      <a:pt x="95" y="142"/>
                      <a:pt x="218" y="1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9"/>
              <p:cNvSpPr/>
              <p:nvPr/>
            </p:nvSpPr>
            <p:spPr>
              <a:xfrm>
                <a:off x="6540525" y="41440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0"/>
                    </a:moveTo>
                    <a:cubicBezTo>
                      <a:pt x="0" y="0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0"/>
                      <a:pt x="118" y="0"/>
                    </a:cubicBezTo>
                    <a:cubicBezTo>
                      <a:pt x="113" y="0"/>
                      <a:pt x="108" y="1"/>
                      <a:pt x="102" y="2"/>
                    </a:cubicBezTo>
                    <a:cubicBezTo>
                      <a:pt x="97" y="1"/>
                      <a:pt x="92" y="0"/>
                      <a:pt x="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9"/>
              <p:cNvSpPr/>
              <p:nvPr/>
            </p:nvSpPr>
            <p:spPr>
              <a:xfrm>
                <a:off x="6264175" y="3980075"/>
                <a:ext cx="4775" cy="4800"/>
              </a:xfrm>
              <a:custGeom>
                <a:rect b="b" l="l" r="r" t="t"/>
                <a:pathLst>
                  <a:path extrusionOk="0" h="192" w="191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4"/>
                      <a:pt x="48" y="191"/>
                      <a:pt x="95" y="191"/>
                    </a:cubicBezTo>
                    <a:cubicBezTo>
                      <a:pt x="155" y="191"/>
                      <a:pt x="191" y="144"/>
                      <a:pt x="191" y="96"/>
                    </a:cubicBezTo>
                    <a:cubicBezTo>
                      <a:pt x="191" y="48"/>
                      <a:pt x="15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9"/>
              <p:cNvSpPr/>
              <p:nvPr/>
            </p:nvSpPr>
            <p:spPr>
              <a:xfrm>
                <a:off x="6084075" y="3902100"/>
                <a:ext cx="5400" cy="3550"/>
              </a:xfrm>
              <a:custGeom>
                <a:rect b="b" l="l" r="r" t="t"/>
                <a:pathLst>
                  <a:path extrusionOk="0" h="142" w="216">
                    <a:moveTo>
                      <a:pt x="96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9"/>
                      <a:pt x="14" y="141"/>
                      <a:pt x="33" y="141"/>
                    </a:cubicBezTo>
                    <a:cubicBezTo>
                      <a:pt x="95" y="141"/>
                      <a:pt x="21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9"/>
              <p:cNvSpPr/>
              <p:nvPr/>
            </p:nvSpPr>
            <p:spPr>
              <a:xfrm>
                <a:off x="6184975" y="367527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9"/>
              <p:cNvSpPr/>
              <p:nvPr/>
            </p:nvSpPr>
            <p:spPr>
              <a:xfrm>
                <a:off x="6071875" y="3374650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29"/>
                      <a:pt x="13" y="141"/>
                      <a:pt x="31" y="141"/>
                    </a:cubicBezTo>
                    <a:cubicBezTo>
                      <a:pt x="90" y="141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9"/>
              <p:cNvSpPr/>
              <p:nvPr/>
            </p:nvSpPr>
            <p:spPr>
              <a:xfrm>
                <a:off x="6689225" y="363212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7" y="0"/>
                    </a:moveTo>
                    <a:cubicBezTo>
                      <a:pt x="48" y="0"/>
                      <a:pt x="12" y="36"/>
                      <a:pt x="0" y="96"/>
                    </a:cubicBezTo>
                    <a:cubicBezTo>
                      <a:pt x="0" y="129"/>
                      <a:pt x="13" y="141"/>
                      <a:pt x="32" y="141"/>
                    </a:cubicBezTo>
                    <a:cubicBezTo>
                      <a:pt x="95" y="141"/>
                      <a:pt x="217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9"/>
              <p:cNvSpPr/>
              <p:nvPr/>
            </p:nvSpPr>
            <p:spPr>
              <a:xfrm>
                <a:off x="6822925" y="3851775"/>
                <a:ext cx="5250" cy="4825"/>
              </a:xfrm>
              <a:custGeom>
                <a:rect b="b" l="l" r="r" t="t"/>
                <a:pathLst>
                  <a:path extrusionOk="0" h="193" w="210">
                    <a:moveTo>
                      <a:pt x="97" y="1"/>
                    </a:moveTo>
                    <a:cubicBezTo>
                      <a:pt x="1" y="1"/>
                      <a:pt x="1" y="192"/>
                      <a:pt x="97" y="192"/>
                    </a:cubicBezTo>
                    <a:cubicBezTo>
                      <a:pt x="100" y="192"/>
                      <a:pt x="102" y="192"/>
                      <a:pt x="105" y="192"/>
                    </a:cubicBezTo>
                    <a:cubicBezTo>
                      <a:pt x="108" y="192"/>
                      <a:pt x="111" y="192"/>
                      <a:pt x="114" y="192"/>
                    </a:cubicBezTo>
                    <a:cubicBezTo>
                      <a:pt x="210" y="192"/>
                      <a:pt x="210" y="1"/>
                      <a:pt x="114" y="1"/>
                    </a:cubicBezTo>
                    <a:cubicBezTo>
                      <a:pt x="111" y="1"/>
                      <a:pt x="108" y="1"/>
                      <a:pt x="105" y="1"/>
                    </a:cubicBezTo>
                    <a:cubicBezTo>
                      <a:pt x="102" y="1"/>
                      <a:pt x="100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9"/>
              <p:cNvSpPr/>
              <p:nvPr/>
            </p:nvSpPr>
            <p:spPr>
              <a:xfrm>
                <a:off x="6014125" y="37770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37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37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9"/>
              <p:cNvSpPr/>
              <p:nvPr/>
            </p:nvSpPr>
            <p:spPr>
              <a:xfrm>
                <a:off x="5509000" y="36017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5"/>
                    </a:cubicBezTo>
                    <a:cubicBezTo>
                      <a:pt x="1" y="129"/>
                      <a:pt x="15" y="142"/>
                      <a:pt x="35" y="142"/>
                    </a:cubicBezTo>
                    <a:cubicBezTo>
                      <a:pt x="98" y="142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9"/>
              <p:cNvSpPr/>
              <p:nvPr/>
            </p:nvSpPr>
            <p:spPr>
              <a:xfrm>
                <a:off x="5398275" y="3487750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6" y="1"/>
                    </a:moveTo>
                    <a:cubicBezTo>
                      <a:pt x="48" y="1"/>
                      <a:pt x="1" y="49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9"/>
              <p:cNvSpPr/>
              <p:nvPr/>
            </p:nvSpPr>
            <p:spPr>
              <a:xfrm>
                <a:off x="5375950" y="2930250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1"/>
                    </a:moveTo>
                    <a:cubicBezTo>
                      <a:pt x="48" y="1"/>
                      <a:pt x="13" y="36"/>
                      <a:pt x="1" y="96"/>
                    </a:cubicBezTo>
                    <a:cubicBezTo>
                      <a:pt x="4" y="130"/>
                      <a:pt x="19" y="143"/>
                      <a:pt x="40" y="143"/>
                    </a:cubicBezTo>
                    <a:cubicBezTo>
                      <a:pt x="105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9"/>
              <p:cNvSpPr/>
              <p:nvPr/>
            </p:nvSpPr>
            <p:spPr>
              <a:xfrm>
                <a:off x="5334875" y="2709100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8"/>
                      <a:pt x="14" y="141"/>
                      <a:pt x="33" y="141"/>
                    </a:cubicBezTo>
                    <a:cubicBezTo>
                      <a:pt x="95" y="141"/>
                      <a:pt x="218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9"/>
              <p:cNvSpPr/>
              <p:nvPr/>
            </p:nvSpPr>
            <p:spPr>
              <a:xfrm>
                <a:off x="5113425" y="34028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39" y="1"/>
                      <a:pt x="0" y="45"/>
                      <a:pt x="0" y="98"/>
                    </a:cubicBezTo>
                    <a:cubicBezTo>
                      <a:pt x="0" y="131"/>
                      <a:pt x="14" y="144"/>
                      <a:pt x="33" y="144"/>
                    </a:cubicBezTo>
                    <a:cubicBezTo>
                      <a:pt x="95" y="144"/>
                      <a:pt x="218" y="3"/>
                      <a:pt x="108" y="3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9"/>
              <p:cNvSpPr/>
              <p:nvPr/>
            </p:nvSpPr>
            <p:spPr>
              <a:xfrm>
                <a:off x="5197075" y="368362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9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9"/>
              <p:cNvSpPr/>
              <p:nvPr/>
            </p:nvSpPr>
            <p:spPr>
              <a:xfrm>
                <a:off x="5516150" y="3238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36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9"/>
              <p:cNvSpPr/>
              <p:nvPr/>
            </p:nvSpPr>
            <p:spPr>
              <a:xfrm>
                <a:off x="5885675" y="28611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1"/>
                    </a:moveTo>
                    <a:cubicBezTo>
                      <a:pt x="0" y="1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1"/>
                      <a:pt x="118" y="1"/>
                    </a:cubicBezTo>
                    <a:cubicBezTo>
                      <a:pt x="113" y="1"/>
                      <a:pt x="108" y="1"/>
                      <a:pt x="102" y="2"/>
                    </a:cubicBezTo>
                    <a:cubicBezTo>
                      <a:pt x="97" y="1"/>
                      <a:pt x="92" y="1"/>
                      <a:pt x="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9"/>
              <p:cNvSpPr/>
              <p:nvPr/>
            </p:nvSpPr>
            <p:spPr>
              <a:xfrm>
                <a:off x="5799525" y="2692725"/>
                <a:ext cx="4775" cy="4775"/>
              </a:xfrm>
              <a:custGeom>
                <a:rect b="b" l="l" r="r" t="t"/>
                <a:pathLst>
                  <a:path extrusionOk="0" h="191" w="191">
                    <a:moveTo>
                      <a:pt x="96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43"/>
                      <a:pt x="36" y="191"/>
                      <a:pt x="96" y="191"/>
                    </a:cubicBezTo>
                    <a:cubicBezTo>
                      <a:pt x="155" y="191"/>
                      <a:pt x="191" y="143"/>
                      <a:pt x="191" y="96"/>
                    </a:cubicBezTo>
                    <a:cubicBezTo>
                      <a:pt x="191" y="48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9"/>
              <p:cNvSpPr/>
              <p:nvPr/>
            </p:nvSpPr>
            <p:spPr>
              <a:xfrm>
                <a:off x="6081700" y="26272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0"/>
                    </a:moveTo>
                    <a:cubicBezTo>
                      <a:pt x="48" y="0"/>
                      <a:pt x="1" y="48"/>
                      <a:pt x="1" y="95"/>
                    </a:cubicBezTo>
                    <a:cubicBezTo>
                      <a:pt x="1" y="129"/>
                      <a:pt x="14" y="142"/>
                      <a:pt x="33" y="142"/>
                    </a:cubicBezTo>
                    <a:cubicBezTo>
                      <a:pt x="92" y="142"/>
                      <a:pt x="205" y="9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9"/>
              <p:cNvSpPr/>
              <p:nvPr/>
            </p:nvSpPr>
            <p:spPr>
              <a:xfrm>
                <a:off x="6400500" y="27745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5" y="1"/>
                    </a:moveTo>
                    <a:cubicBezTo>
                      <a:pt x="48" y="1"/>
                      <a:pt x="0" y="36"/>
                      <a:pt x="0" y="96"/>
                    </a:cubicBezTo>
                    <a:cubicBezTo>
                      <a:pt x="0" y="129"/>
                      <a:pt x="13" y="142"/>
                      <a:pt x="31" y="142"/>
                    </a:cubicBezTo>
                    <a:cubicBezTo>
                      <a:pt x="90" y="142"/>
                      <a:pt x="20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9"/>
              <p:cNvSpPr/>
              <p:nvPr/>
            </p:nvSpPr>
            <p:spPr>
              <a:xfrm>
                <a:off x="6615700" y="3189750"/>
                <a:ext cx="5150" cy="3600"/>
              </a:xfrm>
              <a:custGeom>
                <a:rect b="b" l="l" r="r" t="t"/>
                <a:pathLst>
                  <a:path extrusionOk="0" h="144" w="206">
                    <a:moveTo>
                      <a:pt x="78" y="1"/>
                    </a:moveTo>
                    <a:cubicBezTo>
                      <a:pt x="29" y="1"/>
                      <a:pt x="0" y="45"/>
                      <a:pt x="0" y="98"/>
                    </a:cubicBezTo>
                    <a:cubicBezTo>
                      <a:pt x="0" y="131"/>
                      <a:pt x="13" y="144"/>
                      <a:pt x="31" y="144"/>
                    </a:cubicBezTo>
                    <a:cubicBezTo>
                      <a:pt x="90" y="144"/>
                      <a:pt x="205" y="3"/>
                      <a:pt x="96" y="3"/>
                    </a:cubicBezTo>
                    <a:cubicBezTo>
                      <a:pt x="89" y="2"/>
                      <a:pt x="83" y="1"/>
                      <a:pt x="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9"/>
              <p:cNvSpPr/>
              <p:nvPr/>
            </p:nvSpPr>
            <p:spPr>
              <a:xfrm>
                <a:off x="6618075" y="3085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9"/>
              <p:cNvSpPr/>
              <p:nvPr/>
            </p:nvSpPr>
            <p:spPr>
              <a:xfrm>
                <a:off x="5296175" y="3327600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73" y="0"/>
                    </a:moveTo>
                    <a:cubicBezTo>
                      <a:pt x="84" y="0"/>
                      <a:pt x="1" y="80"/>
                      <a:pt x="1" y="180"/>
                    </a:cubicBezTo>
                    <a:cubicBezTo>
                      <a:pt x="1" y="292"/>
                      <a:pt x="93" y="367"/>
                      <a:pt x="186" y="367"/>
                    </a:cubicBezTo>
                    <a:cubicBezTo>
                      <a:pt x="231" y="367"/>
                      <a:pt x="276" y="350"/>
                      <a:pt x="310" y="311"/>
                    </a:cubicBezTo>
                    <a:cubicBezTo>
                      <a:pt x="430" y="204"/>
                      <a:pt x="358" y="1"/>
                      <a:pt x="191" y="1"/>
                    </a:cubicBezTo>
                    <a:cubicBezTo>
                      <a:pt x="185" y="1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9"/>
              <p:cNvSpPr/>
              <p:nvPr/>
            </p:nvSpPr>
            <p:spPr>
              <a:xfrm>
                <a:off x="5122950" y="2965350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1" y="0"/>
                    </a:moveTo>
                    <a:cubicBezTo>
                      <a:pt x="73" y="0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4" y="1"/>
                      <a:pt x="177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9"/>
              <p:cNvSpPr/>
              <p:nvPr/>
            </p:nvSpPr>
            <p:spPr>
              <a:xfrm>
                <a:off x="5392925" y="2828450"/>
                <a:ext cx="10750" cy="9475"/>
              </a:xfrm>
              <a:custGeom>
                <a:rect b="b" l="l" r="r" t="t"/>
                <a:pathLst>
                  <a:path extrusionOk="0" h="379" w="43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304"/>
                      <a:pt x="87" y="378"/>
                      <a:pt x="180" y="378"/>
                    </a:cubicBezTo>
                    <a:cubicBezTo>
                      <a:pt x="225" y="378"/>
                      <a:pt x="271" y="361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9"/>
              <p:cNvSpPr/>
              <p:nvPr/>
            </p:nvSpPr>
            <p:spPr>
              <a:xfrm>
                <a:off x="5543250" y="2625150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30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9"/>
              <p:cNvSpPr/>
              <p:nvPr/>
            </p:nvSpPr>
            <p:spPr>
              <a:xfrm>
                <a:off x="5883450" y="3001700"/>
                <a:ext cx="10750" cy="9325"/>
              </a:xfrm>
              <a:custGeom>
                <a:rect b="b" l="l" r="r" t="t"/>
                <a:pathLst>
                  <a:path extrusionOk="0" h="373" w="43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303"/>
                      <a:pt x="88" y="372"/>
                      <a:pt x="181" y="372"/>
                    </a:cubicBezTo>
                    <a:cubicBezTo>
                      <a:pt x="226" y="372"/>
                      <a:pt x="272" y="356"/>
                      <a:pt x="311" y="322"/>
                    </a:cubicBezTo>
                    <a:cubicBezTo>
                      <a:pt x="430" y="214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9"/>
              <p:cNvSpPr/>
              <p:nvPr/>
            </p:nvSpPr>
            <p:spPr>
              <a:xfrm>
                <a:off x="5548000" y="3072225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91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8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9"/>
              <p:cNvSpPr/>
              <p:nvPr/>
            </p:nvSpPr>
            <p:spPr>
              <a:xfrm>
                <a:off x="5866800" y="4058375"/>
                <a:ext cx="10725" cy="9150"/>
              </a:xfrm>
              <a:custGeom>
                <a:rect b="b" l="l" r="r" t="t"/>
                <a:pathLst>
                  <a:path extrusionOk="0" h="366" w="429">
                    <a:moveTo>
                      <a:pt x="191" y="0"/>
                    </a:moveTo>
                    <a:cubicBezTo>
                      <a:pt x="95" y="0"/>
                      <a:pt x="0" y="84"/>
                      <a:pt x="0" y="179"/>
                    </a:cubicBezTo>
                    <a:cubicBezTo>
                      <a:pt x="0" y="291"/>
                      <a:pt x="92" y="366"/>
                      <a:pt x="185" y="366"/>
                    </a:cubicBezTo>
                    <a:cubicBezTo>
                      <a:pt x="230" y="366"/>
                      <a:pt x="275" y="348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9"/>
              <p:cNvSpPr/>
              <p:nvPr/>
            </p:nvSpPr>
            <p:spPr>
              <a:xfrm>
                <a:off x="6119200" y="4286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9"/>
              <p:cNvSpPr/>
              <p:nvPr/>
            </p:nvSpPr>
            <p:spPr>
              <a:xfrm>
                <a:off x="6402875" y="4209275"/>
                <a:ext cx="10725" cy="9400"/>
              </a:xfrm>
              <a:custGeom>
                <a:rect b="b" l="l" r="r" t="t"/>
                <a:pathLst>
                  <a:path extrusionOk="0" h="376" w="429">
                    <a:moveTo>
                      <a:pt x="191" y="1"/>
                    </a:moveTo>
                    <a:cubicBezTo>
                      <a:pt x="96" y="1"/>
                      <a:pt x="0" y="84"/>
                      <a:pt x="0" y="191"/>
                    </a:cubicBezTo>
                    <a:cubicBezTo>
                      <a:pt x="0" y="297"/>
                      <a:pt x="96" y="376"/>
                      <a:pt x="190" y="376"/>
                    </a:cubicBezTo>
                    <a:cubicBezTo>
                      <a:pt x="233" y="376"/>
                      <a:pt x="276" y="359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9"/>
              <p:cNvSpPr/>
              <p:nvPr/>
            </p:nvSpPr>
            <p:spPr>
              <a:xfrm>
                <a:off x="6147175" y="37860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9"/>
              <p:cNvSpPr/>
              <p:nvPr/>
            </p:nvSpPr>
            <p:spPr>
              <a:xfrm>
                <a:off x="6454675" y="4033325"/>
                <a:ext cx="10725" cy="9200"/>
              </a:xfrm>
              <a:custGeom>
                <a:rect b="b" l="l" r="r" t="t"/>
                <a:pathLst>
                  <a:path extrusionOk="0" h="368" w="429">
                    <a:moveTo>
                      <a:pt x="172" y="1"/>
                    </a:moveTo>
                    <a:cubicBezTo>
                      <a:pt x="83" y="1"/>
                      <a:pt x="0" y="80"/>
                      <a:pt x="0" y="181"/>
                    </a:cubicBezTo>
                    <a:cubicBezTo>
                      <a:pt x="0" y="293"/>
                      <a:pt x="92" y="368"/>
                      <a:pt x="185" y="368"/>
                    </a:cubicBezTo>
                    <a:cubicBezTo>
                      <a:pt x="230" y="368"/>
                      <a:pt x="275" y="350"/>
                      <a:pt x="310" y="312"/>
                    </a:cubicBezTo>
                    <a:cubicBezTo>
                      <a:pt x="429" y="204"/>
                      <a:pt x="357" y="2"/>
                      <a:pt x="191" y="2"/>
                    </a:cubicBezTo>
                    <a:cubicBezTo>
                      <a:pt x="184" y="1"/>
                      <a:pt x="178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9"/>
              <p:cNvSpPr/>
              <p:nvPr/>
            </p:nvSpPr>
            <p:spPr>
              <a:xfrm>
                <a:off x="6540675" y="3653550"/>
                <a:ext cx="9550" cy="9250"/>
              </a:xfrm>
              <a:custGeom>
                <a:rect b="b" l="l" r="r" t="t"/>
                <a:pathLst>
                  <a:path extrusionOk="0" h="370" w="382">
                    <a:moveTo>
                      <a:pt x="191" y="1"/>
                    </a:moveTo>
                    <a:cubicBezTo>
                      <a:pt x="84" y="1"/>
                      <a:pt x="1" y="84"/>
                      <a:pt x="1" y="179"/>
                    </a:cubicBezTo>
                    <a:cubicBezTo>
                      <a:pt x="1" y="286"/>
                      <a:pt x="84" y="370"/>
                      <a:pt x="191" y="370"/>
                    </a:cubicBezTo>
                    <a:cubicBezTo>
                      <a:pt x="299" y="370"/>
                      <a:pt x="382" y="286"/>
                      <a:pt x="382" y="179"/>
                    </a:cubicBezTo>
                    <a:cubicBezTo>
                      <a:pt x="382" y="84"/>
                      <a:pt x="299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9"/>
              <p:cNvSpPr/>
              <p:nvPr/>
            </p:nvSpPr>
            <p:spPr>
              <a:xfrm>
                <a:off x="6156700" y="31136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9"/>
              <p:cNvSpPr/>
              <p:nvPr/>
            </p:nvSpPr>
            <p:spPr>
              <a:xfrm>
                <a:off x="6307325" y="2883825"/>
                <a:ext cx="10750" cy="9250"/>
              </a:xfrm>
              <a:custGeom>
                <a:rect b="b" l="l" r="r" t="t"/>
                <a:pathLst>
                  <a:path extrusionOk="0" h="370" w="430">
                    <a:moveTo>
                      <a:pt x="191" y="0"/>
                    </a:moveTo>
                    <a:cubicBezTo>
                      <a:pt x="84" y="0"/>
                      <a:pt x="0" y="84"/>
                      <a:pt x="0" y="191"/>
                    </a:cubicBezTo>
                    <a:cubicBezTo>
                      <a:pt x="0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9"/>
              <p:cNvSpPr/>
              <p:nvPr/>
            </p:nvSpPr>
            <p:spPr>
              <a:xfrm>
                <a:off x="6184975" y="2748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7" y="371"/>
                      <a:pt x="192" y="371"/>
                    </a:cubicBezTo>
                    <a:cubicBezTo>
                      <a:pt x="235" y="371"/>
                      <a:pt x="277" y="356"/>
                      <a:pt x="311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9"/>
              <p:cNvSpPr/>
              <p:nvPr/>
            </p:nvSpPr>
            <p:spPr>
              <a:xfrm>
                <a:off x="6638925" y="343447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9"/>
              <p:cNvSpPr/>
              <p:nvPr/>
            </p:nvSpPr>
            <p:spPr>
              <a:xfrm>
                <a:off x="6726425" y="4021125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3" y="1"/>
                    </a:moveTo>
                    <a:cubicBezTo>
                      <a:pt x="84" y="1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5" y="1"/>
                      <a:pt x="17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9"/>
              <p:cNvSpPr/>
              <p:nvPr/>
            </p:nvSpPr>
            <p:spPr>
              <a:xfrm>
                <a:off x="5749825" y="262962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202" y="0"/>
                    </a:moveTo>
                    <a:cubicBezTo>
                      <a:pt x="95" y="0"/>
                      <a:pt x="12" y="84"/>
                      <a:pt x="0" y="191"/>
                    </a:cubicBezTo>
                    <a:cubicBezTo>
                      <a:pt x="0" y="297"/>
                      <a:pt x="96" y="370"/>
                      <a:pt x="195" y="370"/>
                    </a:cubicBezTo>
                    <a:cubicBezTo>
                      <a:pt x="239" y="370"/>
                      <a:pt x="284" y="355"/>
                      <a:pt x="322" y="322"/>
                    </a:cubicBezTo>
                    <a:cubicBezTo>
                      <a:pt x="429" y="203"/>
                      <a:pt x="357" y="12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9"/>
              <p:cNvSpPr/>
              <p:nvPr/>
            </p:nvSpPr>
            <p:spPr>
              <a:xfrm>
                <a:off x="5258075" y="4032775"/>
                <a:ext cx="23250" cy="23225"/>
              </a:xfrm>
              <a:custGeom>
                <a:rect b="b" l="l" r="r" t="t"/>
                <a:pathLst>
                  <a:path extrusionOk="0" h="929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72" y="643"/>
                    </a:lnTo>
                    <a:lnTo>
                      <a:pt x="930" y="750"/>
                    </a:lnTo>
                    <a:lnTo>
                      <a:pt x="715" y="465"/>
                    </a:lnTo>
                    <a:lnTo>
                      <a:pt x="930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9"/>
              <p:cNvSpPr/>
              <p:nvPr/>
            </p:nvSpPr>
            <p:spPr>
              <a:xfrm>
                <a:off x="5442025" y="4260175"/>
                <a:ext cx="23550" cy="23250"/>
              </a:xfrm>
              <a:custGeom>
                <a:rect b="b" l="l" r="r" t="t"/>
                <a:pathLst>
                  <a:path extrusionOk="0" h="930" w="942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4"/>
                    </a:lnTo>
                    <a:lnTo>
                      <a:pt x="942" y="751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9"/>
              <p:cNvSpPr/>
              <p:nvPr/>
            </p:nvSpPr>
            <p:spPr>
              <a:xfrm>
                <a:off x="5063725" y="40764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41" y="1"/>
                      <a:pt x="11" y="44"/>
                      <a:pt x="0" y="98"/>
                    </a:cubicBezTo>
                    <a:cubicBezTo>
                      <a:pt x="0" y="131"/>
                      <a:pt x="13" y="143"/>
                      <a:pt x="32" y="143"/>
                    </a:cubicBezTo>
                    <a:cubicBezTo>
                      <a:pt x="95" y="143"/>
                      <a:pt x="217" y="2"/>
                      <a:pt x="107" y="2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9"/>
              <p:cNvSpPr/>
              <p:nvPr/>
            </p:nvSpPr>
            <p:spPr>
              <a:xfrm>
                <a:off x="5355125" y="41464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0"/>
                    </a:moveTo>
                    <a:cubicBezTo>
                      <a:pt x="48" y="0"/>
                      <a:pt x="0" y="36"/>
                      <a:pt x="0" y="96"/>
                    </a:cubicBezTo>
                    <a:cubicBezTo>
                      <a:pt x="0" y="129"/>
                      <a:pt x="13" y="141"/>
                      <a:pt x="31" y="141"/>
                    </a:cubicBezTo>
                    <a:cubicBezTo>
                      <a:pt x="90" y="141"/>
                      <a:pt x="20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9"/>
              <p:cNvSpPr/>
              <p:nvPr/>
            </p:nvSpPr>
            <p:spPr>
              <a:xfrm>
                <a:off x="5499175" y="396102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9"/>
              <p:cNvSpPr/>
              <p:nvPr/>
            </p:nvSpPr>
            <p:spPr>
              <a:xfrm>
                <a:off x="5199450" y="3933900"/>
                <a:ext cx="5325" cy="3450"/>
              </a:xfrm>
              <a:custGeom>
                <a:rect b="b" l="l" r="r" t="t"/>
                <a:pathLst>
                  <a:path extrusionOk="0" h="138" w="213">
                    <a:moveTo>
                      <a:pt x="81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2" y="2"/>
                      <a:pt x="96" y="2"/>
                    </a:cubicBezTo>
                    <a:cubicBezTo>
                      <a:pt x="91" y="1"/>
                      <a:pt x="86" y="1"/>
                      <a:pt x="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9"/>
              <p:cNvSpPr/>
              <p:nvPr/>
            </p:nvSpPr>
            <p:spPr>
              <a:xfrm>
                <a:off x="5352750" y="3997050"/>
                <a:ext cx="10725" cy="9175"/>
              </a:xfrm>
              <a:custGeom>
                <a:rect b="b" l="l" r="r" t="t"/>
                <a:pathLst>
                  <a:path extrusionOk="0" h="367" w="429">
                    <a:moveTo>
                      <a:pt x="191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5" name="Google Shape;3545;p9"/>
            <p:cNvGrpSpPr/>
            <p:nvPr/>
          </p:nvGrpSpPr>
          <p:grpSpPr>
            <a:xfrm>
              <a:off x="-592346" y="196659"/>
              <a:ext cx="5154996" cy="4446288"/>
              <a:chOff x="780450" y="1002925"/>
              <a:chExt cx="3916575" cy="3378125"/>
            </a:xfrm>
          </p:grpSpPr>
          <p:sp>
            <p:nvSpPr>
              <p:cNvPr id="3546" name="Google Shape;3546;p9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9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9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9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9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9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9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9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9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9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9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9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9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9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9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9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9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9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9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9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9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9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9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9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9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9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9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9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9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9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9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9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9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9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9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9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9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9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9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9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9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9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9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9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9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9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9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9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9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9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9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9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9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9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9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9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9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9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9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9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9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9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9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9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9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9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9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9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9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9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9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9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9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9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9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9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9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9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9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9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9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9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9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9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9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9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9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9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9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9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9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9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9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9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9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9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9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9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9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9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9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9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9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9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9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9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9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9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9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9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9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9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9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9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9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9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9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9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9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9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9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9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9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9" name="Google Shape;3669;p9"/>
            <p:cNvGrpSpPr/>
            <p:nvPr/>
          </p:nvGrpSpPr>
          <p:grpSpPr>
            <a:xfrm>
              <a:off x="5759854" y="1562334"/>
              <a:ext cx="5154996" cy="4446288"/>
              <a:chOff x="780450" y="1002925"/>
              <a:chExt cx="3916575" cy="3378125"/>
            </a:xfrm>
          </p:grpSpPr>
          <p:sp>
            <p:nvSpPr>
              <p:cNvPr id="3670" name="Google Shape;3670;p9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9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9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9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9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9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9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9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9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9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9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9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9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9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9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9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9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9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9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9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9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9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9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9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9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9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9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9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9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9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9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9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9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9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9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9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9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9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9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9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9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9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9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9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9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9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9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9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9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9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9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9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9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9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9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9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9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9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9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9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9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9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9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9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9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9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9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9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9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9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9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9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9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9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9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9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9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9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9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9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9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9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9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9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9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9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9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9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9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9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9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9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9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9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9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9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9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9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9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9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9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9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9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9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9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9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9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9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9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9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9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9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9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9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9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9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9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9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9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9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9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9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9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93" name="Google Shape;3793;p9"/>
          <p:cNvSpPr txBox="1"/>
          <p:nvPr>
            <p:ph type="title"/>
          </p:nvPr>
        </p:nvSpPr>
        <p:spPr>
          <a:xfrm>
            <a:off x="897425" y="1494475"/>
            <a:ext cx="44400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11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94" name="Google Shape;3794;p9"/>
          <p:cNvSpPr txBox="1"/>
          <p:nvPr>
            <p:ph idx="1" type="subTitle"/>
          </p:nvPr>
        </p:nvSpPr>
        <p:spPr>
          <a:xfrm>
            <a:off x="1014150" y="2775008"/>
            <a:ext cx="42066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0"/>
          <p:cNvSpPr txBox="1"/>
          <p:nvPr>
            <p:ph type="title"/>
          </p:nvPr>
        </p:nvSpPr>
        <p:spPr>
          <a:xfrm>
            <a:off x="4773179" y="3573772"/>
            <a:ext cx="37125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7" name="Shape 1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8" name="Google Shape;12388;p32"/>
          <p:cNvGrpSpPr/>
          <p:nvPr/>
        </p:nvGrpSpPr>
        <p:grpSpPr>
          <a:xfrm>
            <a:off x="547595" y="4043711"/>
            <a:ext cx="7853114" cy="1935817"/>
            <a:chOff x="547595" y="4043711"/>
            <a:chExt cx="7853114" cy="1935817"/>
          </a:xfrm>
        </p:grpSpPr>
        <p:grpSp>
          <p:nvGrpSpPr>
            <p:cNvPr id="12389" name="Google Shape;12389;p32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390" name="Google Shape;12390;p32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1" name="Google Shape;12391;p32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2" name="Google Shape;12392;p32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3" name="Google Shape;12393;p32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4" name="Google Shape;12394;p32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95" name="Google Shape;12395;p32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6" name="Google Shape;12396;p32"/>
          <p:cNvGrpSpPr/>
          <p:nvPr/>
        </p:nvGrpSpPr>
        <p:grpSpPr>
          <a:xfrm flipH="1" rot="1172199">
            <a:off x="5739007" y="3244058"/>
            <a:ext cx="926593" cy="1360322"/>
            <a:chOff x="3657125" y="2404050"/>
            <a:chExt cx="1322500" cy="1941550"/>
          </a:xfrm>
        </p:grpSpPr>
        <p:sp>
          <p:nvSpPr>
            <p:cNvPr id="12397" name="Google Shape;12397;p32"/>
            <p:cNvSpPr/>
            <p:nvPr/>
          </p:nvSpPr>
          <p:spPr>
            <a:xfrm>
              <a:off x="4252150" y="3774375"/>
              <a:ext cx="107775" cy="498300"/>
            </a:xfrm>
            <a:custGeom>
              <a:rect b="b" l="l" r="r" t="t"/>
              <a:pathLst>
                <a:path extrusionOk="0" h="19932" w="4311">
                  <a:moveTo>
                    <a:pt x="2060" y="1"/>
                  </a:moveTo>
                  <a:lnTo>
                    <a:pt x="0" y="7049"/>
                  </a:lnTo>
                  <a:lnTo>
                    <a:pt x="2762" y="19932"/>
                  </a:lnTo>
                  <a:lnTo>
                    <a:pt x="4310" y="19932"/>
                  </a:lnTo>
                  <a:lnTo>
                    <a:pt x="1524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8" name="Google Shape;12398;p32"/>
            <p:cNvSpPr/>
            <p:nvPr/>
          </p:nvSpPr>
          <p:spPr>
            <a:xfrm>
              <a:off x="4656050" y="3701450"/>
              <a:ext cx="323575" cy="644150"/>
            </a:xfrm>
            <a:custGeom>
              <a:rect b="b" l="l" r="r" t="t"/>
              <a:pathLst>
                <a:path extrusionOk="0" h="25766" w="12943">
                  <a:moveTo>
                    <a:pt x="5490" y="1"/>
                  </a:moveTo>
                  <a:lnTo>
                    <a:pt x="1620" y="2513"/>
                  </a:lnTo>
                  <a:lnTo>
                    <a:pt x="6204" y="8073"/>
                  </a:lnTo>
                  <a:lnTo>
                    <a:pt x="7371" y="7180"/>
                  </a:lnTo>
                  <a:lnTo>
                    <a:pt x="11145" y="12883"/>
                  </a:lnTo>
                  <a:lnTo>
                    <a:pt x="1" y="25766"/>
                  </a:lnTo>
                  <a:lnTo>
                    <a:pt x="1442" y="25766"/>
                  </a:lnTo>
                  <a:lnTo>
                    <a:pt x="12943" y="12836"/>
                  </a:lnTo>
                  <a:lnTo>
                    <a:pt x="8347" y="5835"/>
                  </a:lnTo>
                  <a:lnTo>
                    <a:pt x="8895" y="5025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9" name="Google Shape;12399;p32"/>
            <p:cNvSpPr/>
            <p:nvPr/>
          </p:nvSpPr>
          <p:spPr>
            <a:xfrm>
              <a:off x="3657125" y="3701450"/>
              <a:ext cx="323275" cy="644150"/>
            </a:xfrm>
            <a:custGeom>
              <a:rect b="b" l="l" r="r" t="t"/>
              <a:pathLst>
                <a:path extrusionOk="0" h="25766" w="12931">
                  <a:moveTo>
                    <a:pt x="7454" y="1"/>
                  </a:moveTo>
                  <a:lnTo>
                    <a:pt x="4049" y="5025"/>
                  </a:lnTo>
                  <a:lnTo>
                    <a:pt x="4596" y="5835"/>
                  </a:lnTo>
                  <a:lnTo>
                    <a:pt x="1" y="12836"/>
                  </a:lnTo>
                  <a:lnTo>
                    <a:pt x="11502" y="25766"/>
                  </a:lnTo>
                  <a:lnTo>
                    <a:pt x="12931" y="25766"/>
                  </a:lnTo>
                  <a:lnTo>
                    <a:pt x="1798" y="12883"/>
                  </a:lnTo>
                  <a:lnTo>
                    <a:pt x="5573" y="7180"/>
                  </a:lnTo>
                  <a:lnTo>
                    <a:pt x="6739" y="8073"/>
                  </a:lnTo>
                  <a:lnTo>
                    <a:pt x="11323" y="2513"/>
                  </a:lnTo>
                  <a:lnTo>
                    <a:pt x="7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0" name="Google Shape;12400;p32"/>
            <p:cNvSpPr/>
            <p:nvPr/>
          </p:nvSpPr>
          <p:spPr>
            <a:xfrm>
              <a:off x="3868450" y="3719325"/>
              <a:ext cx="905500" cy="161650"/>
            </a:xfrm>
            <a:custGeom>
              <a:rect b="b" l="l" r="r" t="t"/>
              <a:pathLst>
                <a:path extrusionOk="0" h="6466" w="36220">
                  <a:moveTo>
                    <a:pt x="1" y="0"/>
                  </a:moveTo>
                  <a:cubicBezTo>
                    <a:pt x="1" y="0"/>
                    <a:pt x="3466" y="6465"/>
                    <a:pt x="18337" y="6465"/>
                  </a:cubicBezTo>
                  <a:cubicBezTo>
                    <a:pt x="33219" y="6465"/>
                    <a:pt x="36220" y="131"/>
                    <a:pt x="36220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1" name="Google Shape;12401;p32"/>
            <p:cNvSpPr/>
            <p:nvPr/>
          </p:nvSpPr>
          <p:spPr>
            <a:xfrm>
              <a:off x="3719325" y="2812350"/>
              <a:ext cx="1215375" cy="940000"/>
            </a:xfrm>
            <a:custGeom>
              <a:rect b="b" l="l" r="r" t="t"/>
              <a:pathLst>
                <a:path extrusionOk="0" h="37600" w="48615">
                  <a:moveTo>
                    <a:pt x="24302" y="1"/>
                  </a:moveTo>
                  <a:cubicBezTo>
                    <a:pt x="1" y="1"/>
                    <a:pt x="2156" y="35684"/>
                    <a:pt x="2156" y="35684"/>
                  </a:cubicBezTo>
                  <a:cubicBezTo>
                    <a:pt x="2156" y="35684"/>
                    <a:pt x="12051" y="37600"/>
                    <a:pt x="25178" y="37600"/>
                  </a:cubicBezTo>
                  <a:cubicBezTo>
                    <a:pt x="31742" y="37600"/>
                    <a:pt x="39113" y="37121"/>
                    <a:pt x="46459" y="35684"/>
                  </a:cubicBezTo>
                  <a:cubicBezTo>
                    <a:pt x="46459" y="35684"/>
                    <a:pt x="48614" y="1"/>
                    <a:pt x="24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2" name="Google Shape;12402;p32"/>
            <p:cNvSpPr/>
            <p:nvPr/>
          </p:nvSpPr>
          <p:spPr>
            <a:xfrm>
              <a:off x="3825600" y="2854925"/>
              <a:ext cx="426575" cy="617375"/>
            </a:xfrm>
            <a:custGeom>
              <a:rect b="b" l="l" r="r" t="t"/>
              <a:pathLst>
                <a:path extrusionOk="0" h="24695" w="17063">
                  <a:moveTo>
                    <a:pt x="17062" y="1"/>
                  </a:moveTo>
                  <a:lnTo>
                    <a:pt x="17062" y="1"/>
                  </a:lnTo>
                  <a:cubicBezTo>
                    <a:pt x="17061" y="1"/>
                    <a:pt x="2429" y="2787"/>
                    <a:pt x="0" y="23265"/>
                  </a:cubicBezTo>
                  <a:cubicBezTo>
                    <a:pt x="0" y="23265"/>
                    <a:pt x="7097" y="24254"/>
                    <a:pt x="14550" y="24694"/>
                  </a:cubicBezTo>
                  <a:cubicBezTo>
                    <a:pt x="14550" y="24694"/>
                    <a:pt x="11764" y="3060"/>
                    <a:pt x="170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3" name="Google Shape;12403;p32"/>
            <p:cNvSpPr/>
            <p:nvPr/>
          </p:nvSpPr>
          <p:spPr>
            <a:xfrm>
              <a:off x="4595350" y="3119850"/>
              <a:ext cx="251825" cy="353450"/>
            </a:xfrm>
            <a:custGeom>
              <a:rect b="b" l="l" r="r" t="t"/>
              <a:pathLst>
                <a:path extrusionOk="0" h="14138" w="10073">
                  <a:moveTo>
                    <a:pt x="6025" y="0"/>
                  </a:moveTo>
                  <a:cubicBezTo>
                    <a:pt x="6025" y="6465"/>
                    <a:pt x="12" y="14097"/>
                    <a:pt x="0" y="14097"/>
                  </a:cubicBezTo>
                  <a:cubicBezTo>
                    <a:pt x="174" y="14125"/>
                    <a:pt x="410" y="14137"/>
                    <a:pt x="694" y="14137"/>
                  </a:cubicBezTo>
                  <a:cubicBezTo>
                    <a:pt x="3217" y="14137"/>
                    <a:pt x="9525" y="13157"/>
                    <a:pt x="9525" y="13157"/>
                  </a:cubicBezTo>
                  <a:cubicBezTo>
                    <a:pt x="10073" y="6299"/>
                    <a:pt x="6025" y="0"/>
                    <a:pt x="6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4" name="Google Shape;12404;p32"/>
            <p:cNvSpPr/>
            <p:nvPr/>
          </p:nvSpPr>
          <p:spPr>
            <a:xfrm>
              <a:off x="3801775" y="3502325"/>
              <a:ext cx="420325" cy="225950"/>
            </a:xfrm>
            <a:custGeom>
              <a:rect b="b" l="l" r="r" t="t"/>
              <a:pathLst>
                <a:path extrusionOk="0" h="9038" w="16813">
                  <a:moveTo>
                    <a:pt x="596" y="1"/>
                  </a:moveTo>
                  <a:cubicBezTo>
                    <a:pt x="132" y="2430"/>
                    <a:pt x="1" y="4906"/>
                    <a:pt x="180" y="7359"/>
                  </a:cubicBezTo>
                  <a:cubicBezTo>
                    <a:pt x="180" y="7359"/>
                    <a:pt x="11252" y="8740"/>
                    <a:pt x="16813" y="9037"/>
                  </a:cubicBezTo>
                  <a:cubicBezTo>
                    <a:pt x="16813" y="9037"/>
                    <a:pt x="15384" y="2941"/>
                    <a:pt x="15682" y="1441"/>
                  </a:cubicBezTo>
                  <a:cubicBezTo>
                    <a:pt x="15682" y="1441"/>
                    <a:pt x="2394" y="655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5" name="Google Shape;12405;p32"/>
            <p:cNvSpPr/>
            <p:nvPr/>
          </p:nvSpPr>
          <p:spPr>
            <a:xfrm>
              <a:off x="4579850" y="3494875"/>
              <a:ext cx="279825" cy="233400"/>
            </a:xfrm>
            <a:custGeom>
              <a:rect b="b" l="l" r="r" t="t"/>
              <a:pathLst>
                <a:path extrusionOk="0" h="9336" w="11193">
                  <a:moveTo>
                    <a:pt x="10538" y="1"/>
                  </a:moveTo>
                  <a:cubicBezTo>
                    <a:pt x="10538" y="1"/>
                    <a:pt x="4964" y="1318"/>
                    <a:pt x="1105" y="1318"/>
                  </a:cubicBezTo>
                  <a:cubicBezTo>
                    <a:pt x="944" y="1318"/>
                    <a:pt x="786" y="1315"/>
                    <a:pt x="632" y="1311"/>
                  </a:cubicBezTo>
                  <a:lnTo>
                    <a:pt x="632" y="1311"/>
                  </a:lnTo>
                  <a:cubicBezTo>
                    <a:pt x="632" y="1311"/>
                    <a:pt x="1323" y="7538"/>
                    <a:pt x="1" y="9335"/>
                  </a:cubicBezTo>
                  <a:cubicBezTo>
                    <a:pt x="1" y="9335"/>
                    <a:pt x="8740" y="8264"/>
                    <a:pt x="10836" y="7835"/>
                  </a:cubicBezTo>
                  <a:cubicBezTo>
                    <a:pt x="10836" y="7835"/>
                    <a:pt x="11193" y="3347"/>
                    <a:pt x="10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6" name="Google Shape;12406;p32"/>
            <p:cNvSpPr/>
            <p:nvPr/>
          </p:nvSpPr>
          <p:spPr>
            <a:xfrm>
              <a:off x="4279225" y="2626025"/>
              <a:ext cx="83075" cy="186350"/>
            </a:xfrm>
            <a:custGeom>
              <a:rect b="b" l="l" r="r" t="t"/>
              <a:pathLst>
                <a:path extrusionOk="0" h="7454" w="3323">
                  <a:moveTo>
                    <a:pt x="2239" y="1"/>
                  </a:moveTo>
                  <a:lnTo>
                    <a:pt x="1" y="3311"/>
                  </a:lnTo>
                  <a:lnTo>
                    <a:pt x="1882" y="7454"/>
                  </a:lnTo>
                  <a:lnTo>
                    <a:pt x="3322" y="7454"/>
                  </a:lnTo>
                  <a:lnTo>
                    <a:pt x="763" y="3311"/>
                  </a:lnTo>
                  <a:lnTo>
                    <a:pt x="2239" y="536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7" name="Google Shape;12407;p32"/>
            <p:cNvSpPr/>
            <p:nvPr/>
          </p:nvSpPr>
          <p:spPr>
            <a:xfrm>
              <a:off x="4252150" y="2413800"/>
              <a:ext cx="248850" cy="294825"/>
            </a:xfrm>
            <a:custGeom>
              <a:rect b="b" l="l" r="r" t="t"/>
              <a:pathLst>
                <a:path extrusionOk="0" h="11793" w="9954">
                  <a:moveTo>
                    <a:pt x="5370" y="1"/>
                  </a:moveTo>
                  <a:cubicBezTo>
                    <a:pt x="5370" y="1"/>
                    <a:pt x="0" y="3775"/>
                    <a:pt x="2512" y="9025"/>
                  </a:cubicBezTo>
                  <a:cubicBezTo>
                    <a:pt x="3533" y="11160"/>
                    <a:pt x="4954" y="11793"/>
                    <a:pt x="6280" y="11793"/>
                  </a:cubicBezTo>
                  <a:cubicBezTo>
                    <a:pt x="8217" y="11793"/>
                    <a:pt x="9954" y="10442"/>
                    <a:pt x="9954" y="10442"/>
                  </a:cubicBezTo>
                  <a:lnTo>
                    <a:pt x="5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8" name="Google Shape;12408;p32"/>
            <p:cNvSpPr/>
            <p:nvPr/>
          </p:nvSpPr>
          <p:spPr>
            <a:xfrm>
              <a:off x="4320000" y="2404050"/>
              <a:ext cx="250350" cy="279500"/>
            </a:xfrm>
            <a:custGeom>
              <a:rect b="b" l="l" r="r" t="t"/>
              <a:pathLst>
                <a:path extrusionOk="0" h="11180" w="10014">
                  <a:moveTo>
                    <a:pt x="4186" y="0"/>
                  </a:moveTo>
                  <a:cubicBezTo>
                    <a:pt x="3843" y="0"/>
                    <a:pt x="3501" y="53"/>
                    <a:pt x="3168" y="164"/>
                  </a:cubicBezTo>
                  <a:cubicBezTo>
                    <a:pt x="965" y="914"/>
                    <a:pt x="1" y="3951"/>
                    <a:pt x="1013" y="6939"/>
                  </a:cubicBezTo>
                  <a:cubicBezTo>
                    <a:pt x="1871" y="9483"/>
                    <a:pt x="3876" y="11180"/>
                    <a:pt x="5809" y="11180"/>
                  </a:cubicBezTo>
                  <a:cubicBezTo>
                    <a:pt x="6156" y="11180"/>
                    <a:pt x="6500" y="11125"/>
                    <a:pt x="6835" y="11011"/>
                  </a:cubicBezTo>
                  <a:cubicBezTo>
                    <a:pt x="9050" y="10273"/>
                    <a:pt x="10014" y="7237"/>
                    <a:pt x="9002" y="4236"/>
                  </a:cubicBezTo>
                  <a:cubicBezTo>
                    <a:pt x="8142" y="1697"/>
                    <a:pt x="6130" y="0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9" name="Google Shape;12409;p32"/>
            <p:cNvSpPr/>
            <p:nvPr/>
          </p:nvSpPr>
          <p:spPr>
            <a:xfrm>
              <a:off x="4410800" y="2457550"/>
              <a:ext cx="220875" cy="121475"/>
            </a:xfrm>
            <a:custGeom>
              <a:rect b="b" l="l" r="r" t="t"/>
              <a:pathLst>
                <a:path extrusionOk="0" h="4859" w="8835">
                  <a:moveTo>
                    <a:pt x="8835" y="1"/>
                  </a:moveTo>
                  <a:lnTo>
                    <a:pt x="0" y="3775"/>
                  </a:lnTo>
                  <a:lnTo>
                    <a:pt x="750" y="4859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0" name="Google Shape;12410;p32"/>
            <p:cNvSpPr/>
            <p:nvPr/>
          </p:nvSpPr>
          <p:spPr>
            <a:xfrm>
              <a:off x="4186350" y="3051675"/>
              <a:ext cx="351575" cy="351850"/>
            </a:xfrm>
            <a:custGeom>
              <a:rect b="b" l="l" r="r" t="t"/>
              <a:pathLst>
                <a:path extrusionOk="0" h="14074" w="14063">
                  <a:moveTo>
                    <a:pt x="7026" y="1"/>
                  </a:moveTo>
                  <a:cubicBezTo>
                    <a:pt x="3144" y="1"/>
                    <a:pt x="1" y="3156"/>
                    <a:pt x="1" y="7037"/>
                  </a:cubicBezTo>
                  <a:cubicBezTo>
                    <a:pt x="1" y="10931"/>
                    <a:pt x="3144" y="14074"/>
                    <a:pt x="7026" y="14074"/>
                  </a:cubicBezTo>
                  <a:cubicBezTo>
                    <a:pt x="10919" y="14074"/>
                    <a:pt x="14062" y="10931"/>
                    <a:pt x="14062" y="7037"/>
                  </a:cubicBezTo>
                  <a:cubicBezTo>
                    <a:pt x="14062" y="3156"/>
                    <a:pt x="10919" y="1"/>
                    <a:pt x="7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1" name="Google Shape;12411;p32"/>
            <p:cNvSpPr/>
            <p:nvPr/>
          </p:nvSpPr>
          <p:spPr>
            <a:xfrm>
              <a:off x="4208675" y="3074300"/>
              <a:ext cx="306925" cy="306900"/>
            </a:xfrm>
            <a:custGeom>
              <a:rect b="b" l="l" r="r" t="t"/>
              <a:pathLst>
                <a:path extrusionOk="0" h="12276" w="12277">
                  <a:moveTo>
                    <a:pt x="6133" y="0"/>
                  </a:moveTo>
                  <a:cubicBezTo>
                    <a:pt x="2751" y="0"/>
                    <a:pt x="1" y="2751"/>
                    <a:pt x="1" y="6132"/>
                  </a:cubicBezTo>
                  <a:cubicBezTo>
                    <a:pt x="1" y="9525"/>
                    <a:pt x="2751" y="12276"/>
                    <a:pt x="6133" y="12276"/>
                  </a:cubicBezTo>
                  <a:cubicBezTo>
                    <a:pt x="9526" y="12276"/>
                    <a:pt x="12276" y="9525"/>
                    <a:pt x="12276" y="6132"/>
                  </a:cubicBezTo>
                  <a:cubicBezTo>
                    <a:pt x="12276" y="2751"/>
                    <a:pt x="9526" y="0"/>
                    <a:pt x="6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12" name="Google Shape;12412;p32"/>
          <p:cNvSpPr txBox="1"/>
          <p:nvPr>
            <p:ph idx="1" type="subTitle"/>
          </p:nvPr>
        </p:nvSpPr>
        <p:spPr>
          <a:xfrm>
            <a:off x="1900925" y="2527283"/>
            <a:ext cx="51465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Me. Marco Diego Aurelio Mesquita</a:t>
            </a:r>
            <a:endParaRPr/>
          </a:p>
        </p:txBody>
      </p:sp>
      <p:sp>
        <p:nvSpPr>
          <p:cNvPr id="12413" name="Google Shape;12413;p32"/>
          <p:cNvSpPr txBox="1"/>
          <p:nvPr>
            <p:ph type="ctrTitle"/>
          </p:nvPr>
        </p:nvSpPr>
        <p:spPr>
          <a:xfrm>
            <a:off x="1331025" y="1606975"/>
            <a:ext cx="6198600" cy="10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accent4"/>
                </a:solidFill>
              </a:rPr>
              <a:t>As </a:t>
            </a:r>
            <a:r>
              <a:rPr lang="en" sz="7600"/>
              <a:t>f</a:t>
            </a:r>
            <a:r>
              <a:rPr lang="en" sz="7600"/>
              <a:t>ases</a:t>
            </a:r>
            <a:r>
              <a:rPr lang="en" sz="7600">
                <a:solidFill>
                  <a:schemeClr val="lt2"/>
                </a:solidFill>
              </a:rPr>
              <a:t> da </a:t>
            </a:r>
            <a:r>
              <a:rPr lang="en" sz="7600"/>
              <a:t>lua</a:t>
            </a:r>
            <a:endParaRPr sz="7600"/>
          </a:p>
        </p:txBody>
      </p:sp>
      <p:grpSp>
        <p:nvGrpSpPr>
          <p:cNvPr id="12414" name="Google Shape;12414;p32"/>
          <p:cNvGrpSpPr/>
          <p:nvPr/>
        </p:nvGrpSpPr>
        <p:grpSpPr>
          <a:xfrm>
            <a:off x="4316934" y="3478180"/>
            <a:ext cx="538652" cy="718095"/>
            <a:chOff x="4282650" y="3153025"/>
            <a:chExt cx="662875" cy="883700"/>
          </a:xfrm>
        </p:grpSpPr>
        <p:sp>
          <p:nvSpPr>
            <p:cNvPr id="12415" name="Google Shape;12415;p32"/>
            <p:cNvSpPr/>
            <p:nvPr/>
          </p:nvSpPr>
          <p:spPr>
            <a:xfrm>
              <a:off x="4730900" y="3390600"/>
              <a:ext cx="214625" cy="338150"/>
            </a:xfrm>
            <a:custGeom>
              <a:rect b="b" l="l" r="r" t="t"/>
              <a:pathLst>
                <a:path extrusionOk="0" h="13526" w="8585">
                  <a:moveTo>
                    <a:pt x="0" y="0"/>
                  </a:moveTo>
                  <a:lnTo>
                    <a:pt x="0" y="13525"/>
                  </a:lnTo>
                  <a:lnTo>
                    <a:pt x="7739" y="13525"/>
                  </a:lnTo>
                  <a:cubicBezTo>
                    <a:pt x="8203" y="13525"/>
                    <a:pt x="8584" y="13144"/>
                    <a:pt x="8584" y="12680"/>
                  </a:cubicBezTo>
                  <a:lnTo>
                    <a:pt x="8584" y="2107"/>
                  </a:lnTo>
                  <a:cubicBezTo>
                    <a:pt x="8584" y="941"/>
                    <a:pt x="7644" y="0"/>
                    <a:pt x="6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6" name="Google Shape;12416;p32"/>
            <p:cNvSpPr/>
            <p:nvPr/>
          </p:nvSpPr>
          <p:spPr>
            <a:xfrm>
              <a:off x="4697850" y="3416775"/>
              <a:ext cx="214925" cy="311975"/>
            </a:xfrm>
            <a:custGeom>
              <a:rect b="b" l="l" r="r" t="t"/>
              <a:pathLst>
                <a:path extrusionOk="0" h="12479" w="8597">
                  <a:moveTo>
                    <a:pt x="0" y="1"/>
                  </a:moveTo>
                  <a:lnTo>
                    <a:pt x="0" y="12478"/>
                  </a:lnTo>
                  <a:lnTo>
                    <a:pt x="8597" y="12478"/>
                  </a:lnTo>
                  <a:lnTo>
                    <a:pt x="8597" y="2096"/>
                  </a:lnTo>
                  <a:cubicBezTo>
                    <a:pt x="8597" y="941"/>
                    <a:pt x="7656" y="1"/>
                    <a:pt x="6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7" name="Google Shape;12417;p32"/>
            <p:cNvSpPr/>
            <p:nvPr/>
          </p:nvSpPr>
          <p:spPr>
            <a:xfrm>
              <a:off x="4649325" y="3445050"/>
              <a:ext cx="183975" cy="227150"/>
            </a:xfrm>
            <a:custGeom>
              <a:rect b="b" l="l" r="r" t="t"/>
              <a:pathLst>
                <a:path extrusionOk="0" h="9086" w="7359">
                  <a:moveTo>
                    <a:pt x="894" y="1"/>
                  </a:moveTo>
                  <a:cubicBezTo>
                    <a:pt x="394" y="1"/>
                    <a:pt x="1" y="394"/>
                    <a:pt x="1" y="894"/>
                  </a:cubicBezTo>
                  <a:lnTo>
                    <a:pt x="1" y="9085"/>
                  </a:lnTo>
                  <a:lnTo>
                    <a:pt x="7359" y="9085"/>
                  </a:lnTo>
                  <a:lnTo>
                    <a:pt x="7359" y="894"/>
                  </a:lnTo>
                  <a:cubicBezTo>
                    <a:pt x="7359" y="394"/>
                    <a:pt x="6954" y="1"/>
                    <a:pt x="6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8" name="Google Shape;12418;p32"/>
            <p:cNvSpPr/>
            <p:nvPr/>
          </p:nvSpPr>
          <p:spPr>
            <a:xfrm>
              <a:off x="4649325" y="3662350"/>
              <a:ext cx="183975" cy="18175"/>
            </a:xfrm>
            <a:custGeom>
              <a:rect b="b" l="l" r="r" t="t"/>
              <a:pathLst>
                <a:path extrusionOk="0" h="727" w="7359">
                  <a:moveTo>
                    <a:pt x="1" y="0"/>
                  </a:moveTo>
                  <a:lnTo>
                    <a:pt x="1" y="727"/>
                  </a:lnTo>
                  <a:lnTo>
                    <a:pt x="7359" y="727"/>
                  </a:lnTo>
                  <a:lnTo>
                    <a:pt x="7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9" name="Google Shape;12419;p32"/>
            <p:cNvSpPr/>
            <p:nvPr/>
          </p:nvSpPr>
          <p:spPr>
            <a:xfrm>
              <a:off x="4685350" y="3595075"/>
              <a:ext cx="108975" cy="22950"/>
            </a:xfrm>
            <a:custGeom>
              <a:rect b="b" l="l" r="r" t="t"/>
              <a:pathLst>
                <a:path extrusionOk="0" h="918" w="4359">
                  <a:moveTo>
                    <a:pt x="0" y="1"/>
                  </a:moveTo>
                  <a:lnTo>
                    <a:pt x="0" y="477"/>
                  </a:lnTo>
                  <a:cubicBezTo>
                    <a:pt x="0" y="715"/>
                    <a:pt x="191" y="917"/>
                    <a:pt x="441" y="917"/>
                  </a:cubicBezTo>
                  <a:lnTo>
                    <a:pt x="3918" y="917"/>
                  </a:lnTo>
                  <a:cubicBezTo>
                    <a:pt x="4168" y="917"/>
                    <a:pt x="4358" y="715"/>
                    <a:pt x="4358" y="477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0" name="Google Shape;12420;p32"/>
            <p:cNvSpPr/>
            <p:nvPr/>
          </p:nvSpPr>
          <p:spPr>
            <a:xfrm>
              <a:off x="4424600" y="3465600"/>
              <a:ext cx="227725" cy="89925"/>
            </a:xfrm>
            <a:custGeom>
              <a:rect b="b" l="l" r="r" t="t"/>
              <a:pathLst>
                <a:path extrusionOk="0" h="3597" w="9109">
                  <a:moveTo>
                    <a:pt x="9109" y="0"/>
                  </a:moveTo>
                  <a:lnTo>
                    <a:pt x="1" y="1251"/>
                  </a:lnTo>
                  <a:lnTo>
                    <a:pt x="1" y="3596"/>
                  </a:lnTo>
                  <a:lnTo>
                    <a:pt x="8990" y="3596"/>
                  </a:lnTo>
                  <a:lnTo>
                    <a:pt x="91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1" name="Google Shape;12421;p32"/>
            <p:cNvSpPr/>
            <p:nvPr/>
          </p:nvSpPr>
          <p:spPr>
            <a:xfrm>
              <a:off x="4573125" y="3473625"/>
              <a:ext cx="18775" cy="81900"/>
            </a:xfrm>
            <a:custGeom>
              <a:rect b="b" l="l" r="r" t="t"/>
              <a:pathLst>
                <a:path extrusionOk="0" h="3276" w="751">
                  <a:moveTo>
                    <a:pt x="751" y="1"/>
                  </a:moveTo>
                  <a:lnTo>
                    <a:pt x="1" y="108"/>
                  </a:lnTo>
                  <a:lnTo>
                    <a:pt x="1" y="3275"/>
                  </a:lnTo>
                  <a:lnTo>
                    <a:pt x="751" y="327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2" name="Google Shape;12422;p32"/>
            <p:cNvSpPr/>
            <p:nvPr/>
          </p:nvSpPr>
          <p:spPr>
            <a:xfrm>
              <a:off x="4519550" y="3481075"/>
              <a:ext cx="18775" cy="74450"/>
            </a:xfrm>
            <a:custGeom>
              <a:rect b="b" l="l" r="r" t="t"/>
              <a:pathLst>
                <a:path extrusionOk="0" h="2978" w="751">
                  <a:moveTo>
                    <a:pt x="751" y="0"/>
                  </a:moveTo>
                  <a:lnTo>
                    <a:pt x="1" y="108"/>
                  </a:lnTo>
                  <a:lnTo>
                    <a:pt x="1" y="2977"/>
                  </a:lnTo>
                  <a:lnTo>
                    <a:pt x="751" y="2977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3" name="Google Shape;12423;p32"/>
            <p:cNvSpPr/>
            <p:nvPr/>
          </p:nvSpPr>
          <p:spPr>
            <a:xfrm>
              <a:off x="4499900" y="3484350"/>
              <a:ext cx="3600" cy="72950"/>
            </a:xfrm>
            <a:custGeom>
              <a:rect b="b" l="l" r="r" t="t"/>
              <a:pathLst>
                <a:path extrusionOk="0" h="2918" w="144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lnTo>
                    <a:pt x="1" y="2846"/>
                  </a:lnTo>
                  <a:cubicBezTo>
                    <a:pt x="1" y="2882"/>
                    <a:pt x="37" y="2917"/>
                    <a:pt x="72" y="2917"/>
                  </a:cubicBezTo>
                  <a:cubicBezTo>
                    <a:pt x="108" y="2917"/>
                    <a:pt x="144" y="2882"/>
                    <a:pt x="144" y="2846"/>
                  </a:cubicBezTo>
                  <a:lnTo>
                    <a:pt x="144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4" name="Google Shape;12424;p32"/>
            <p:cNvSpPr/>
            <p:nvPr/>
          </p:nvSpPr>
          <p:spPr>
            <a:xfrm>
              <a:off x="4480550" y="3487250"/>
              <a:ext cx="3300" cy="70050"/>
            </a:xfrm>
            <a:custGeom>
              <a:rect b="b" l="l" r="r" t="t"/>
              <a:pathLst>
                <a:path extrusionOk="0" h="2802" w="132">
                  <a:moveTo>
                    <a:pt x="66" y="1"/>
                  </a:moveTo>
                  <a:cubicBezTo>
                    <a:pt x="37" y="1"/>
                    <a:pt x="7" y="21"/>
                    <a:pt x="1" y="63"/>
                  </a:cubicBezTo>
                  <a:lnTo>
                    <a:pt x="1" y="2730"/>
                  </a:lnTo>
                  <a:cubicBezTo>
                    <a:pt x="1" y="2766"/>
                    <a:pt x="25" y="2801"/>
                    <a:pt x="60" y="2801"/>
                  </a:cubicBezTo>
                  <a:cubicBezTo>
                    <a:pt x="108" y="2801"/>
                    <a:pt x="132" y="2766"/>
                    <a:pt x="132" y="2730"/>
                  </a:cubicBezTo>
                  <a:lnTo>
                    <a:pt x="132" y="63"/>
                  </a:lnTo>
                  <a:cubicBezTo>
                    <a:pt x="126" y="21"/>
                    <a:pt x="96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5" name="Google Shape;12425;p32"/>
            <p:cNvSpPr/>
            <p:nvPr/>
          </p:nvSpPr>
          <p:spPr>
            <a:xfrm>
              <a:off x="4460925" y="3489700"/>
              <a:ext cx="3575" cy="67600"/>
            </a:xfrm>
            <a:custGeom>
              <a:rect b="b" l="l" r="r" t="t"/>
              <a:pathLst>
                <a:path extrusionOk="0" h="2704" w="143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lnTo>
                    <a:pt x="0" y="2632"/>
                  </a:lnTo>
                  <a:cubicBezTo>
                    <a:pt x="0" y="2668"/>
                    <a:pt x="36" y="2703"/>
                    <a:pt x="72" y="2703"/>
                  </a:cubicBezTo>
                  <a:cubicBezTo>
                    <a:pt x="107" y="2703"/>
                    <a:pt x="143" y="2668"/>
                    <a:pt x="143" y="2632"/>
                  </a:cubicBezTo>
                  <a:lnTo>
                    <a:pt x="143" y="72"/>
                  </a:lnTo>
                  <a:cubicBezTo>
                    <a:pt x="143" y="36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6" name="Google Shape;12426;p32"/>
            <p:cNvSpPr/>
            <p:nvPr/>
          </p:nvSpPr>
          <p:spPr>
            <a:xfrm>
              <a:off x="4441575" y="3492675"/>
              <a:ext cx="3600" cy="64625"/>
            </a:xfrm>
            <a:custGeom>
              <a:rect b="b" l="l" r="r" t="t"/>
              <a:pathLst>
                <a:path extrusionOk="0" h="2585" w="144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2513"/>
                  </a:lnTo>
                  <a:cubicBezTo>
                    <a:pt x="0" y="2549"/>
                    <a:pt x="36" y="2584"/>
                    <a:pt x="72" y="2584"/>
                  </a:cubicBezTo>
                  <a:cubicBezTo>
                    <a:pt x="107" y="2584"/>
                    <a:pt x="143" y="2549"/>
                    <a:pt x="143" y="2513"/>
                  </a:cubicBezTo>
                  <a:lnTo>
                    <a:pt x="143" y="72"/>
                  </a:ln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7" name="Google Shape;12427;p32"/>
            <p:cNvSpPr/>
            <p:nvPr/>
          </p:nvSpPr>
          <p:spPr>
            <a:xfrm>
              <a:off x="4685350" y="3502200"/>
              <a:ext cx="108975" cy="106600"/>
            </a:xfrm>
            <a:custGeom>
              <a:rect b="b" l="l" r="r" t="t"/>
              <a:pathLst>
                <a:path extrusionOk="0" h="4264" w="4359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lnTo>
                    <a:pt x="0" y="3978"/>
                  </a:lnTo>
                  <a:cubicBezTo>
                    <a:pt x="0" y="4132"/>
                    <a:pt x="119" y="4263"/>
                    <a:pt x="274" y="4263"/>
                  </a:cubicBezTo>
                  <a:lnTo>
                    <a:pt x="4072" y="4263"/>
                  </a:lnTo>
                  <a:cubicBezTo>
                    <a:pt x="4227" y="4263"/>
                    <a:pt x="4358" y="4132"/>
                    <a:pt x="4358" y="3978"/>
                  </a:cubicBezTo>
                  <a:lnTo>
                    <a:pt x="4358" y="275"/>
                  </a:lnTo>
                  <a:cubicBezTo>
                    <a:pt x="4358" y="120"/>
                    <a:pt x="4227" y="1"/>
                    <a:pt x="4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8" name="Google Shape;12428;p32"/>
            <p:cNvSpPr/>
            <p:nvPr/>
          </p:nvSpPr>
          <p:spPr>
            <a:xfrm>
              <a:off x="4699050" y="3573350"/>
              <a:ext cx="81575" cy="24425"/>
            </a:xfrm>
            <a:custGeom>
              <a:rect b="b" l="l" r="r" t="t"/>
              <a:pathLst>
                <a:path extrusionOk="0" h="977" w="3263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786"/>
                  </a:lnTo>
                  <a:cubicBezTo>
                    <a:pt x="0" y="893"/>
                    <a:pt x="83" y="977"/>
                    <a:pt x="191" y="977"/>
                  </a:cubicBezTo>
                  <a:lnTo>
                    <a:pt x="3072" y="977"/>
                  </a:lnTo>
                  <a:cubicBezTo>
                    <a:pt x="3179" y="977"/>
                    <a:pt x="3262" y="893"/>
                    <a:pt x="3262" y="786"/>
                  </a:cubicBezTo>
                  <a:lnTo>
                    <a:pt x="3262" y="191"/>
                  </a:lnTo>
                  <a:cubicBezTo>
                    <a:pt x="3262" y="84"/>
                    <a:pt x="3179" y="0"/>
                    <a:pt x="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9" name="Google Shape;12429;p32"/>
            <p:cNvSpPr/>
            <p:nvPr/>
          </p:nvSpPr>
          <p:spPr>
            <a:xfrm>
              <a:off x="4699050" y="3514700"/>
              <a:ext cx="36925" cy="49750"/>
            </a:xfrm>
            <a:custGeom>
              <a:rect b="b" l="l" r="r" t="t"/>
              <a:pathLst>
                <a:path extrusionOk="0" h="1990" w="1477">
                  <a:moveTo>
                    <a:pt x="226" y="1"/>
                  </a:moveTo>
                  <a:cubicBezTo>
                    <a:pt x="95" y="1"/>
                    <a:pt x="0" y="96"/>
                    <a:pt x="0" y="227"/>
                  </a:cubicBezTo>
                  <a:lnTo>
                    <a:pt x="0" y="1763"/>
                  </a:lnTo>
                  <a:cubicBezTo>
                    <a:pt x="0" y="1894"/>
                    <a:pt x="95" y="1989"/>
                    <a:pt x="226" y="1989"/>
                  </a:cubicBezTo>
                  <a:lnTo>
                    <a:pt x="1238" y="1989"/>
                  </a:lnTo>
                  <a:cubicBezTo>
                    <a:pt x="1369" y="1989"/>
                    <a:pt x="1476" y="1894"/>
                    <a:pt x="1476" y="1763"/>
                  </a:cubicBezTo>
                  <a:lnTo>
                    <a:pt x="1476" y="227"/>
                  </a:lnTo>
                  <a:cubicBezTo>
                    <a:pt x="1476" y="96"/>
                    <a:pt x="1369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0" name="Google Shape;12430;p32"/>
            <p:cNvSpPr/>
            <p:nvPr/>
          </p:nvSpPr>
          <p:spPr>
            <a:xfrm>
              <a:off x="4751425" y="3539500"/>
              <a:ext cx="29200" cy="24950"/>
            </a:xfrm>
            <a:custGeom>
              <a:rect b="b" l="l" r="r" t="t"/>
              <a:pathLst>
                <a:path extrusionOk="0" h="998" w="1168">
                  <a:moveTo>
                    <a:pt x="667" y="1"/>
                  </a:moveTo>
                  <a:cubicBezTo>
                    <a:pt x="542" y="1"/>
                    <a:pt x="415" y="47"/>
                    <a:pt x="310" y="152"/>
                  </a:cubicBezTo>
                  <a:cubicBezTo>
                    <a:pt x="1" y="461"/>
                    <a:pt x="227" y="997"/>
                    <a:pt x="667" y="997"/>
                  </a:cubicBezTo>
                  <a:cubicBezTo>
                    <a:pt x="941" y="997"/>
                    <a:pt x="1167" y="783"/>
                    <a:pt x="1167" y="497"/>
                  </a:cubicBezTo>
                  <a:cubicBezTo>
                    <a:pt x="1167" y="200"/>
                    <a:pt x="924" y="1"/>
                    <a:pt x="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1" name="Google Shape;12431;p32"/>
            <p:cNvSpPr/>
            <p:nvPr/>
          </p:nvSpPr>
          <p:spPr>
            <a:xfrm>
              <a:off x="4766025" y="3514675"/>
              <a:ext cx="14600" cy="12550"/>
            </a:xfrm>
            <a:custGeom>
              <a:rect b="b" l="l" r="r" t="t"/>
              <a:pathLst>
                <a:path extrusionOk="0" h="502" w="584">
                  <a:moveTo>
                    <a:pt x="329" y="1"/>
                  </a:moveTo>
                  <a:cubicBezTo>
                    <a:pt x="268" y="1"/>
                    <a:pt x="205" y="23"/>
                    <a:pt x="155" y="73"/>
                  </a:cubicBezTo>
                  <a:cubicBezTo>
                    <a:pt x="0" y="228"/>
                    <a:pt x="107" y="502"/>
                    <a:pt x="333" y="502"/>
                  </a:cubicBezTo>
                  <a:cubicBezTo>
                    <a:pt x="476" y="502"/>
                    <a:pt x="583" y="383"/>
                    <a:pt x="583" y="252"/>
                  </a:cubicBezTo>
                  <a:cubicBezTo>
                    <a:pt x="583" y="99"/>
                    <a:pt x="458" y="1"/>
                    <a:pt x="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2" name="Google Shape;12432;p32"/>
            <p:cNvSpPr/>
            <p:nvPr/>
          </p:nvSpPr>
          <p:spPr>
            <a:xfrm>
              <a:off x="4747250" y="3514675"/>
              <a:ext cx="14625" cy="12550"/>
            </a:xfrm>
            <a:custGeom>
              <a:rect b="b" l="l" r="r" t="t"/>
              <a:pathLst>
                <a:path extrusionOk="0" h="502" w="585">
                  <a:moveTo>
                    <a:pt x="330" y="1"/>
                  </a:moveTo>
                  <a:cubicBezTo>
                    <a:pt x="269" y="1"/>
                    <a:pt x="206" y="23"/>
                    <a:pt x="156" y="73"/>
                  </a:cubicBezTo>
                  <a:cubicBezTo>
                    <a:pt x="1" y="228"/>
                    <a:pt x="108" y="502"/>
                    <a:pt x="334" y="502"/>
                  </a:cubicBezTo>
                  <a:cubicBezTo>
                    <a:pt x="477" y="502"/>
                    <a:pt x="584" y="383"/>
                    <a:pt x="584" y="252"/>
                  </a:cubicBezTo>
                  <a:cubicBezTo>
                    <a:pt x="584" y="99"/>
                    <a:pt x="45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33" name="Google Shape;12433;p32"/>
            <p:cNvGrpSpPr/>
            <p:nvPr/>
          </p:nvGrpSpPr>
          <p:grpSpPr>
            <a:xfrm>
              <a:off x="4705300" y="3572150"/>
              <a:ext cx="69075" cy="27125"/>
              <a:chOff x="4705300" y="3572150"/>
              <a:chExt cx="69075" cy="27125"/>
            </a:xfrm>
          </p:grpSpPr>
          <p:sp>
            <p:nvSpPr>
              <p:cNvPr id="12434" name="Google Shape;12434;p32"/>
              <p:cNvSpPr/>
              <p:nvPr/>
            </p:nvSpPr>
            <p:spPr>
              <a:xfrm>
                <a:off x="4705300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12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5" name="Google Shape;12435;p32"/>
              <p:cNvSpPr/>
              <p:nvPr/>
            </p:nvSpPr>
            <p:spPr>
              <a:xfrm>
                <a:off x="4711700" y="3572450"/>
                <a:ext cx="2700" cy="26825"/>
              </a:xfrm>
              <a:custGeom>
                <a:rect b="b" l="l" r="r" t="t"/>
                <a:pathLst>
                  <a:path extrusionOk="0" h="1073" w="108">
                    <a:moveTo>
                      <a:pt x="54" y="1"/>
                    </a:moveTo>
                    <a:cubicBezTo>
                      <a:pt x="27" y="1"/>
                      <a:pt x="0" y="13"/>
                      <a:pt x="6" y="36"/>
                    </a:cubicBezTo>
                    <a:lnTo>
                      <a:pt x="6" y="1025"/>
                    </a:lnTo>
                    <a:cubicBezTo>
                      <a:pt x="6" y="1048"/>
                      <a:pt x="30" y="1072"/>
                      <a:pt x="54" y="1072"/>
                    </a:cubicBezTo>
                    <a:cubicBezTo>
                      <a:pt x="89" y="1072"/>
                      <a:pt x="101" y="1048"/>
                      <a:pt x="101" y="1025"/>
                    </a:cubicBezTo>
                    <a:lnTo>
                      <a:pt x="101" y="36"/>
                    </a:lnTo>
                    <a:cubicBezTo>
                      <a:pt x="107" y="13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6" name="Google Shape;12436;p32"/>
              <p:cNvSpPr/>
              <p:nvPr/>
            </p:nvSpPr>
            <p:spPr>
              <a:xfrm>
                <a:off x="4718675" y="3572225"/>
                <a:ext cx="2425" cy="27050"/>
              </a:xfrm>
              <a:custGeom>
                <a:rect b="b" l="l" r="r" t="t"/>
                <a:pathLst>
                  <a:path extrusionOk="0" h="1082" w="97">
                    <a:moveTo>
                      <a:pt x="49" y="1"/>
                    </a:moveTo>
                    <a:cubicBezTo>
                      <a:pt x="25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13" y="1081"/>
                      <a:pt x="49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7" name="Google Shape;12437;p32"/>
              <p:cNvSpPr/>
              <p:nvPr/>
            </p:nvSpPr>
            <p:spPr>
              <a:xfrm>
                <a:off x="4724925" y="3572225"/>
                <a:ext cx="2725" cy="27050"/>
              </a:xfrm>
              <a:custGeom>
                <a:rect b="b" l="l" r="r" t="t"/>
                <a:pathLst>
                  <a:path extrusionOk="0" h="1082" w="109">
                    <a:moveTo>
                      <a:pt x="55" y="1"/>
                    </a:moveTo>
                    <a:cubicBezTo>
                      <a:pt x="28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5" y="1081"/>
                      <a:pt x="60" y="1081"/>
                    </a:cubicBezTo>
                    <a:cubicBezTo>
                      <a:pt x="84" y="1081"/>
                      <a:pt x="108" y="1057"/>
                      <a:pt x="108" y="1034"/>
                    </a:cubicBezTo>
                    <a:lnTo>
                      <a:pt x="108" y="45"/>
                    </a:lnTo>
                    <a:cubicBezTo>
                      <a:pt x="108" y="16"/>
                      <a:pt x="81" y="1"/>
                      <a:pt x="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8" name="Google Shape;12438;p32"/>
              <p:cNvSpPr/>
              <p:nvPr/>
            </p:nvSpPr>
            <p:spPr>
              <a:xfrm>
                <a:off x="4731775" y="3572150"/>
                <a:ext cx="2700" cy="27125"/>
              </a:xfrm>
              <a:custGeom>
                <a:rect b="b" l="l" r="r" t="t"/>
                <a:pathLst>
                  <a:path extrusionOk="0" h="1085" w="108">
                    <a:moveTo>
                      <a:pt x="60" y="1"/>
                    </a:moveTo>
                    <a:cubicBezTo>
                      <a:pt x="25" y="1"/>
                      <a:pt x="1" y="25"/>
                      <a:pt x="1" y="48"/>
                    </a:cubicBezTo>
                    <a:lnTo>
                      <a:pt x="1" y="1037"/>
                    </a:lnTo>
                    <a:cubicBezTo>
                      <a:pt x="1" y="1060"/>
                      <a:pt x="25" y="1084"/>
                      <a:pt x="60" y="1084"/>
                    </a:cubicBezTo>
                    <a:cubicBezTo>
                      <a:pt x="84" y="1084"/>
                      <a:pt x="108" y="1060"/>
                      <a:pt x="108" y="1037"/>
                    </a:cubicBezTo>
                    <a:lnTo>
                      <a:pt x="108" y="48"/>
                    </a:lnTo>
                    <a:cubicBezTo>
                      <a:pt x="108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9" name="Google Shape;12439;p32"/>
              <p:cNvSpPr/>
              <p:nvPr/>
            </p:nvSpPr>
            <p:spPr>
              <a:xfrm>
                <a:off x="473862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0" name="Google Shape;12440;p32"/>
              <p:cNvSpPr/>
              <p:nvPr/>
            </p:nvSpPr>
            <p:spPr>
              <a:xfrm>
                <a:off x="47451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84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1" name="Google Shape;12441;p32"/>
              <p:cNvSpPr/>
              <p:nvPr/>
            </p:nvSpPr>
            <p:spPr>
              <a:xfrm>
                <a:off x="4752025" y="3572150"/>
                <a:ext cx="2400" cy="27125"/>
              </a:xfrm>
              <a:custGeom>
                <a:rect b="b" l="l" r="r" t="t"/>
                <a:pathLst>
                  <a:path extrusionOk="0" h="1085" w="96">
                    <a:moveTo>
                      <a:pt x="48" y="1"/>
                    </a:moveTo>
                    <a:cubicBezTo>
                      <a:pt x="12" y="1"/>
                      <a:pt x="0" y="25"/>
                      <a:pt x="0" y="48"/>
                    </a:cubicBezTo>
                    <a:lnTo>
                      <a:pt x="0" y="1037"/>
                    </a:lnTo>
                    <a:cubicBezTo>
                      <a:pt x="0" y="1060"/>
                      <a:pt x="12" y="1084"/>
                      <a:pt x="48" y="1084"/>
                    </a:cubicBezTo>
                    <a:cubicBezTo>
                      <a:pt x="72" y="1084"/>
                      <a:pt x="96" y="1060"/>
                      <a:pt x="96" y="1037"/>
                    </a:cubicBezTo>
                    <a:lnTo>
                      <a:pt x="96" y="48"/>
                    </a:lnTo>
                    <a:cubicBezTo>
                      <a:pt x="96" y="25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2" name="Google Shape;12442;p32"/>
              <p:cNvSpPr/>
              <p:nvPr/>
            </p:nvSpPr>
            <p:spPr>
              <a:xfrm>
                <a:off x="47585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3" name="Google Shape;12443;p32"/>
              <p:cNvSpPr/>
              <p:nvPr/>
            </p:nvSpPr>
            <p:spPr>
              <a:xfrm>
                <a:off x="4765125" y="3572225"/>
                <a:ext cx="2700" cy="27050"/>
              </a:xfrm>
              <a:custGeom>
                <a:rect b="b" l="l" r="r" t="t"/>
                <a:pathLst>
                  <a:path extrusionOk="0" h="1082" w="108">
                    <a:moveTo>
                      <a:pt x="54" y="1"/>
                    </a:moveTo>
                    <a:cubicBezTo>
                      <a:pt x="27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60" y="1081"/>
                    </a:cubicBezTo>
                    <a:cubicBezTo>
                      <a:pt x="84" y="1081"/>
                      <a:pt x="107" y="1057"/>
                      <a:pt x="107" y="1034"/>
                    </a:cubicBezTo>
                    <a:lnTo>
                      <a:pt x="107" y="45"/>
                    </a:lnTo>
                    <a:cubicBezTo>
                      <a:pt x="107" y="16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4" name="Google Shape;12444;p32"/>
              <p:cNvSpPr/>
              <p:nvPr/>
            </p:nvSpPr>
            <p:spPr>
              <a:xfrm>
                <a:off x="47719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45" name="Google Shape;12445;p32"/>
            <p:cNvSpPr/>
            <p:nvPr/>
          </p:nvSpPr>
          <p:spPr>
            <a:xfrm>
              <a:off x="4338875" y="3485250"/>
              <a:ext cx="85750" cy="82450"/>
            </a:xfrm>
            <a:custGeom>
              <a:rect b="b" l="l" r="r" t="t"/>
              <a:pathLst>
                <a:path extrusionOk="0" h="3298" w="3430">
                  <a:moveTo>
                    <a:pt x="1275" y="0"/>
                  </a:moveTo>
                  <a:cubicBezTo>
                    <a:pt x="370" y="0"/>
                    <a:pt x="1" y="1858"/>
                    <a:pt x="429" y="2810"/>
                  </a:cubicBezTo>
                  <a:cubicBezTo>
                    <a:pt x="588" y="3174"/>
                    <a:pt x="1063" y="3298"/>
                    <a:pt x="1589" y="3298"/>
                  </a:cubicBezTo>
                  <a:cubicBezTo>
                    <a:pt x="2442" y="3298"/>
                    <a:pt x="3430" y="2972"/>
                    <a:pt x="3430" y="2810"/>
                  </a:cubicBezTo>
                  <a:lnTo>
                    <a:pt x="3430" y="465"/>
                  </a:lnTo>
                  <a:cubicBezTo>
                    <a:pt x="3430" y="465"/>
                    <a:pt x="2191" y="12"/>
                    <a:pt x="1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6" name="Google Shape;12446;p32"/>
            <p:cNvSpPr/>
            <p:nvPr/>
          </p:nvSpPr>
          <p:spPr>
            <a:xfrm>
              <a:off x="4373700" y="3476300"/>
              <a:ext cx="50925" cy="20575"/>
            </a:xfrm>
            <a:custGeom>
              <a:rect b="b" l="l" r="r" t="t"/>
              <a:pathLst>
                <a:path extrusionOk="0" h="823" w="2037">
                  <a:moveTo>
                    <a:pt x="819" y="1"/>
                  </a:moveTo>
                  <a:cubicBezTo>
                    <a:pt x="808" y="1"/>
                    <a:pt x="797" y="1"/>
                    <a:pt x="786" y="1"/>
                  </a:cubicBezTo>
                  <a:cubicBezTo>
                    <a:pt x="1" y="13"/>
                    <a:pt x="274" y="823"/>
                    <a:pt x="274" y="823"/>
                  </a:cubicBezTo>
                  <a:lnTo>
                    <a:pt x="2037" y="823"/>
                  </a:lnTo>
                  <a:cubicBezTo>
                    <a:pt x="2037" y="823"/>
                    <a:pt x="1585" y="1"/>
                    <a:pt x="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7" name="Google Shape;12447;p32"/>
            <p:cNvSpPr/>
            <p:nvPr/>
          </p:nvSpPr>
          <p:spPr>
            <a:xfrm>
              <a:off x="4578500" y="3701350"/>
              <a:ext cx="162825" cy="322375"/>
            </a:xfrm>
            <a:custGeom>
              <a:rect b="b" l="l" r="r" t="t"/>
              <a:pathLst>
                <a:path extrusionOk="0" h="12895" w="6513">
                  <a:moveTo>
                    <a:pt x="2834" y="0"/>
                  </a:moveTo>
                  <a:lnTo>
                    <a:pt x="2834" y="10061"/>
                  </a:lnTo>
                  <a:cubicBezTo>
                    <a:pt x="1274" y="10061"/>
                    <a:pt x="0" y="11335"/>
                    <a:pt x="0" y="12895"/>
                  </a:cubicBezTo>
                  <a:lnTo>
                    <a:pt x="6513" y="1289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8" name="Google Shape;12448;p32"/>
            <p:cNvSpPr/>
            <p:nvPr/>
          </p:nvSpPr>
          <p:spPr>
            <a:xfrm>
              <a:off x="4649325" y="3680500"/>
              <a:ext cx="183975" cy="85750"/>
            </a:xfrm>
            <a:custGeom>
              <a:rect b="b" l="l" r="r" t="t"/>
              <a:pathLst>
                <a:path extrusionOk="0" h="3430" w="7359">
                  <a:moveTo>
                    <a:pt x="1" y="1"/>
                  </a:moveTo>
                  <a:lnTo>
                    <a:pt x="1" y="834"/>
                  </a:lnTo>
                  <a:lnTo>
                    <a:pt x="3680" y="3430"/>
                  </a:lnTo>
                  <a:lnTo>
                    <a:pt x="7359" y="834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9" name="Google Shape;12449;p32"/>
            <p:cNvSpPr/>
            <p:nvPr/>
          </p:nvSpPr>
          <p:spPr>
            <a:xfrm>
              <a:off x="4649325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0" name="Google Shape;12450;p32"/>
            <p:cNvSpPr/>
            <p:nvPr/>
          </p:nvSpPr>
          <p:spPr>
            <a:xfrm>
              <a:off x="4647550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1" name="Google Shape;12451;p32"/>
            <p:cNvSpPr/>
            <p:nvPr/>
          </p:nvSpPr>
          <p:spPr>
            <a:xfrm>
              <a:off x="4647550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2" name="Google Shape;12452;p32"/>
            <p:cNvSpPr/>
            <p:nvPr/>
          </p:nvSpPr>
          <p:spPr>
            <a:xfrm>
              <a:off x="4647550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54" y="0"/>
                  </a:moveTo>
                  <a:cubicBezTo>
                    <a:pt x="18" y="0"/>
                    <a:pt x="0" y="31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27"/>
                    <a:pt x="3787" y="3"/>
                    <a:pt x="3751" y="3"/>
                  </a:cubicBezTo>
                  <a:lnTo>
                    <a:pt x="72" y="3"/>
                  </a:lnTo>
                  <a:cubicBezTo>
                    <a:pt x="65" y="1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3" name="Google Shape;12453;p32"/>
            <p:cNvSpPr/>
            <p:nvPr/>
          </p:nvSpPr>
          <p:spPr>
            <a:xfrm>
              <a:off x="4647550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7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4" name="Google Shape;12454;p32"/>
            <p:cNvSpPr/>
            <p:nvPr/>
          </p:nvSpPr>
          <p:spPr>
            <a:xfrm>
              <a:off x="4647250" y="3740325"/>
              <a:ext cx="61575" cy="3325"/>
            </a:xfrm>
            <a:custGeom>
              <a:rect b="b" l="l" r="r" t="t"/>
              <a:pathLst>
                <a:path extrusionOk="0" h="133" w="2463">
                  <a:moveTo>
                    <a:pt x="2391" y="0"/>
                  </a:moveTo>
                  <a:cubicBezTo>
                    <a:pt x="2388" y="0"/>
                    <a:pt x="2385" y="0"/>
                    <a:pt x="2382" y="1"/>
                  </a:cubicBezTo>
                  <a:lnTo>
                    <a:pt x="84" y="1"/>
                  </a:lnTo>
                  <a:cubicBezTo>
                    <a:pt x="0" y="13"/>
                    <a:pt x="0" y="120"/>
                    <a:pt x="84" y="132"/>
                  </a:cubicBezTo>
                  <a:lnTo>
                    <a:pt x="2382" y="132"/>
                  </a:lnTo>
                  <a:cubicBezTo>
                    <a:pt x="2385" y="132"/>
                    <a:pt x="2388" y="132"/>
                    <a:pt x="2391" y="132"/>
                  </a:cubicBezTo>
                  <a:cubicBezTo>
                    <a:pt x="2462" y="132"/>
                    <a:pt x="2462" y="0"/>
                    <a:pt x="2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5" name="Google Shape;12455;p32"/>
            <p:cNvSpPr/>
            <p:nvPr/>
          </p:nvSpPr>
          <p:spPr>
            <a:xfrm>
              <a:off x="4670475" y="3701350"/>
              <a:ext cx="162525" cy="322375"/>
            </a:xfrm>
            <a:custGeom>
              <a:rect b="b" l="l" r="r" t="t"/>
              <a:pathLst>
                <a:path extrusionOk="0" h="12895" w="6501">
                  <a:moveTo>
                    <a:pt x="2834" y="0"/>
                  </a:moveTo>
                  <a:lnTo>
                    <a:pt x="2834" y="10061"/>
                  </a:lnTo>
                  <a:cubicBezTo>
                    <a:pt x="1262" y="10061"/>
                    <a:pt x="0" y="11335"/>
                    <a:pt x="0" y="12895"/>
                  </a:cubicBezTo>
                  <a:lnTo>
                    <a:pt x="6501" y="12895"/>
                  </a:lnTo>
                  <a:lnTo>
                    <a:pt x="6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6" name="Google Shape;12456;p32"/>
            <p:cNvSpPr/>
            <p:nvPr/>
          </p:nvSpPr>
          <p:spPr>
            <a:xfrm>
              <a:off x="4741300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7" name="Google Shape;12457;p32"/>
            <p:cNvSpPr/>
            <p:nvPr/>
          </p:nvSpPr>
          <p:spPr>
            <a:xfrm>
              <a:off x="4739525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8" name="Google Shape;12458;p32"/>
            <p:cNvSpPr/>
            <p:nvPr/>
          </p:nvSpPr>
          <p:spPr>
            <a:xfrm>
              <a:off x="4739525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9" name="Google Shape;12459;p32"/>
            <p:cNvSpPr/>
            <p:nvPr/>
          </p:nvSpPr>
          <p:spPr>
            <a:xfrm>
              <a:off x="4739525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3757" y="0"/>
                  </a:moveTo>
                  <a:cubicBezTo>
                    <a:pt x="3751" y="0"/>
                    <a:pt x="3745" y="1"/>
                    <a:pt x="3739" y="3"/>
                  </a:cubicBezTo>
                  <a:lnTo>
                    <a:pt x="72" y="3"/>
                  </a:lnTo>
                  <a:cubicBezTo>
                    <a:pt x="24" y="3"/>
                    <a:pt x="0" y="27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31"/>
                    <a:pt x="3792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0" name="Google Shape;12460;p32"/>
            <p:cNvSpPr/>
            <p:nvPr/>
          </p:nvSpPr>
          <p:spPr>
            <a:xfrm>
              <a:off x="4739525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37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1" name="Google Shape;12461;p32"/>
            <p:cNvSpPr/>
            <p:nvPr/>
          </p:nvSpPr>
          <p:spPr>
            <a:xfrm>
              <a:off x="4773825" y="3740325"/>
              <a:ext cx="61275" cy="3325"/>
            </a:xfrm>
            <a:custGeom>
              <a:rect b="b" l="l" r="r" t="t"/>
              <a:pathLst>
                <a:path extrusionOk="0" h="133" w="2451">
                  <a:moveTo>
                    <a:pt x="61" y="0"/>
                  </a:moveTo>
                  <a:cubicBezTo>
                    <a:pt x="0" y="0"/>
                    <a:pt x="0" y="132"/>
                    <a:pt x="61" y="132"/>
                  </a:cubicBezTo>
                  <a:cubicBezTo>
                    <a:pt x="64" y="132"/>
                    <a:pt x="66" y="132"/>
                    <a:pt x="69" y="132"/>
                  </a:cubicBezTo>
                  <a:lnTo>
                    <a:pt x="2379" y="132"/>
                  </a:lnTo>
                  <a:cubicBezTo>
                    <a:pt x="2450" y="120"/>
                    <a:pt x="2450" y="13"/>
                    <a:pt x="2379" y="1"/>
                  </a:cubicBezTo>
                  <a:lnTo>
                    <a:pt x="69" y="1"/>
                  </a:lnTo>
                  <a:cubicBezTo>
                    <a:pt x="66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2" name="Google Shape;12462;p32"/>
            <p:cNvSpPr/>
            <p:nvPr/>
          </p:nvSpPr>
          <p:spPr>
            <a:xfrm>
              <a:off x="4833275" y="3484050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" y="1"/>
                  </a:moveTo>
                  <a:lnTo>
                    <a:pt x="1" y="2548"/>
                  </a:lnTo>
                  <a:lnTo>
                    <a:pt x="2549" y="2548"/>
                  </a:lnTo>
                  <a:cubicBezTo>
                    <a:pt x="2549" y="1144"/>
                    <a:pt x="140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3" name="Google Shape;12463;p32"/>
            <p:cNvSpPr/>
            <p:nvPr/>
          </p:nvSpPr>
          <p:spPr>
            <a:xfrm>
              <a:off x="4833275" y="3740625"/>
              <a:ext cx="63725" cy="64025"/>
            </a:xfrm>
            <a:custGeom>
              <a:rect b="b" l="l" r="r" t="t"/>
              <a:pathLst>
                <a:path extrusionOk="0" h="2561" w="2549">
                  <a:moveTo>
                    <a:pt x="1" y="1"/>
                  </a:moveTo>
                  <a:lnTo>
                    <a:pt x="1" y="2561"/>
                  </a:lnTo>
                  <a:cubicBezTo>
                    <a:pt x="1406" y="2561"/>
                    <a:pt x="2549" y="1406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4" name="Google Shape;12464;p32"/>
            <p:cNvSpPr/>
            <p:nvPr/>
          </p:nvSpPr>
          <p:spPr>
            <a:xfrm>
              <a:off x="4833275" y="3547750"/>
              <a:ext cx="63725" cy="192900"/>
            </a:xfrm>
            <a:custGeom>
              <a:rect b="b" l="l" r="r" t="t"/>
              <a:pathLst>
                <a:path extrusionOk="0" h="7716" w="2549">
                  <a:moveTo>
                    <a:pt x="1" y="0"/>
                  </a:moveTo>
                  <a:lnTo>
                    <a:pt x="1" y="7716"/>
                  </a:lnTo>
                  <a:lnTo>
                    <a:pt x="2549" y="7716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5" name="Google Shape;12465;p32"/>
            <p:cNvSpPr/>
            <p:nvPr/>
          </p:nvSpPr>
          <p:spPr>
            <a:xfrm>
              <a:off x="4833275" y="3484050"/>
              <a:ext cx="22650" cy="320600"/>
            </a:xfrm>
            <a:custGeom>
              <a:rect b="b" l="l" r="r" t="t"/>
              <a:pathLst>
                <a:path extrusionOk="0" h="12824" w="906">
                  <a:moveTo>
                    <a:pt x="1" y="1"/>
                  </a:moveTo>
                  <a:lnTo>
                    <a:pt x="1" y="12824"/>
                  </a:lnTo>
                  <a:cubicBezTo>
                    <a:pt x="310" y="12812"/>
                    <a:pt x="620" y="12764"/>
                    <a:pt x="906" y="12645"/>
                  </a:cubicBezTo>
                  <a:lnTo>
                    <a:pt x="906" y="167"/>
                  </a:lnTo>
                  <a:cubicBezTo>
                    <a:pt x="620" y="60"/>
                    <a:pt x="3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6" name="Google Shape;12466;p32"/>
            <p:cNvSpPr/>
            <p:nvPr/>
          </p:nvSpPr>
          <p:spPr>
            <a:xfrm>
              <a:off x="4833275" y="35998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0"/>
                  </a:lnTo>
                  <a:lnTo>
                    <a:pt x="2549" y="750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7" name="Google Shape;12467;p32"/>
            <p:cNvSpPr/>
            <p:nvPr/>
          </p:nvSpPr>
          <p:spPr>
            <a:xfrm>
              <a:off x="4833275" y="35477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1"/>
                  </a:lnTo>
                  <a:lnTo>
                    <a:pt x="2549" y="751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8" name="Google Shape;12468;p32"/>
            <p:cNvSpPr/>
            <p:nvPr/>
          </p:nvSpPr>
          <p:spPr>
            <a:xfrm>
              <a:off x="4833275" y="35998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0"/>
                  </a:lnTo>
                  <a:lnTo>
                    <a:pt x="906" y="75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9" name="Google Shape;12469;p32"/>
            <p:cNvSpPr/>
            <p:nvPr/>
          </p:nvSpPr>
          <p:spPr>
            <a:xfrm>
              <a:off x="4833275" y="35477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1"/>
                  </a:lnTo>
                  <a:lnTo>
                    <a:pt x="906" y="75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0" name="Google Shape;12470;p32"/>
            <p:cNvSpPr/>
            <p:nvPr/>
          </p:nvSpPr>
          <p:spPr>
            <a:xfrm>
              <a:off x="4831200" y="3716825"/>
              <a:ext cx="67900" cy="3600"/>
            </a:xfrm>
            <a:custGeom>
              <a:rect b="b" l="l" r="r" t="t"/>
              <a:pathLst>
                <a:path extrusionOk="0" h="144" w="2716">
                  <a:moveTo>
                    <a:pt x="84" y="0"/>
                  </a:moveTo>
                  <a:cubicBezTo>
                    <a:pt x="0" y="12"/>
                    <a:pt x="0" y="131"/>
                    <a:pt x="84" y="143"/>
                  </a:cubicBezTo>
                  <a:lnTo>
                    <a:pt x="2632" y="143"/>
                  </a:lnTo>
                  <a:cubicBezTo>
                    <a:pt x="2715" y="131"/>
                    <a:pt x="2715" y="12"/>
                    <a:pt x="2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1" name="Google Shape;12471;p32"/>
            <p:cNvSpPr/>
            <p:nvPr/>
          </p:nvSpPr>
          <p:spPr>
            <a:xfrm>
              <a:off x="4831500" y="3692125"/>
              <a:ext cx="67300" cy="3275"/>
            </a:xfrm>
            <a:custGeom>
              <a:rect b="b" l="l" r="r" t="t"/>
              <a:pathLst>
                <a:path extrusionOk="0" h="131" w="2692">
                  <a:moveTo>
                    <a:pt x="72" y="0"/>
                  </a:moveTo>
                  <a:cubicBezTo>
                    <a:pt x="24" y="0"/>
                    <a:pt x="0" y="24"/>
                    <a:pt x="0" y="60"/>
                  </a:cubicBezTo>
                  <a:cubicBezTo>
                    <a:pt x="0" y="107"/>
                    <a:pt x="24" y="131"/>
                    <a:pt x="72" y="131"/>
                  </a:cubicBezTo>
                  <a:lnTo>
                    <a:pt x="2620" y="131"/>
                  </a:lnTo>
                  <a:cubicBezTo>
                    <a:pt x="2655" y="131"/>
                    <a:pt x="2691" y="107"/>
                    <a:pt x="2691" y="60"/>
                  </a:cubicBezTo>
                  <a:cubicBezTo>
                    <a:pt x="2691" y="24"/>
                    <a:pt x="2655" y="0"/>
                    <a:pt x="2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2" name="Google Shape;12472;p32"/>
            <p:cNvSpPr/>
            <p:nvPr/>
          </p:nvSpPr>
          <p:spPr>
            <a:xfrm>
              <a:off x="4831500" y="3667100"/>
              <a:ext cx="67300" cy="3600"/>
            </a:xfrm>
            <a:custGeom>
              <a:rect b="b" l="l" r="r" t="t"/>
              <a:pathLst>
                <a:path extrusionOk="0" h="144" w="2692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2620" y="144"/>
                  </a:lnTo>
                  <a:cubicBezTo>
                    <a:pt x="2655" y="144"/>
                    <a:pt x="2691" y="108"/>
                    <a:pt x="2691" y="72"/>
                  </a:cubicBezTo>
                  <a:cubicBezTo>
                    <a:pt x="2691" y="37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3" name="Google Shape;12473;p32"/>
            <p:cNvSpPr/>
            <p:nvPr/>
          </p:nvSpPr>
          <p:spPr>
            <a:xfrm>
              <a:off x="4831500" y="3642400"/>
              <a:ext cx="67300" cy="3300"/>
            </a:xfrm>
            <a:custGeom>
              <a:rect b="b" l="l" r="r" t="t"/>
              <a:pathLst>
                <a:path extrusionOk="0" h="132" w="2692">
                  <a:moveTo>
                    <a:pt x="72" y="1"/>
                  </a:moveTo>
                  <a:cubicBezTo>
                    <a:pt x="24" y="1"/>
                    <a:pt x="0" y="24"/>
                    <a:pt x="0" y="60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2620" y="132"/>
                  </a:lnTo>
                  <a:cubicBezTo>
                    <a:pt x="2655" y="132"/>
                    <a:pt x="2691" y="108"/>
                    <a:pt x="2691" y="60"/>
                  </a:cubicBezTo>
                  <a:cubicBezTo>
                    <a:pt x="2691" y="24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4" name="Google Shape;12474;p32"/>
            <p:cNvSpPr/>
            <p:nvPr/>
          </p:nvSpPr>
          <p:spPr>
            <a:xfrm>
              <a:off x="4667200" y="3445050"/>
              <a:ext cx="145575" cy="31275"/>
            </a:xfrm>
            <a:custGeom>
              <a:rect b="b" l="l" r="r" t="t"/>
              <a:pathLst>
                <a:path extrusionOk="0" h="1251" w="5823">
                  <a:moveTo>
                    <a:pt x="655" y="1"/>
                  </a:moveTo>
                  <a:cubicBezTo>
                    <a:pt x="429" y="1"/>
                    <a:pt x="203" y="48"/>
                    <a:pt x="0" y="156"/>
                  </a:cubicBezTo>
                  <a:cubicBezTo>
                    <a:pt x="631" y="703"/>
                    <a:pt x="1393" y="1060"/>
                    <a:pt x="2215" y="1191"/>
                  </a:cubicBezTo>
                  <a:cubicBezTo>
                    <a:pt x="2274" y="1203"/>
                    <a:pt x="2334" y="1203"/>
                    <a:pt x="2381" y="1215"/>
                  </a:cubicBezTo>
                  <a:lnTo>
                    <a:pt x="2524" y="1227"/>
                  </a:lnTo>
                  <a:cubicBezTo>
                    <a:pt x="2655" y="1239"/>
                    <a:pt x="2774" y="1251"/>
                    <a:pt x="2905" y="1251"/>
                  </a:cubicBezTo>
                  <a:cubicBezTo>
                    <a:pt x="3024" y="1251"/>
                    <a:pt x="3155" y="1251"/>
                    <a:pt x="3274" y="1227"/>
                  </a:cubicBezTo>
                  <a:lnTo>
                    <a:pt x="3417" y="1215"/>
                  </a:lnTo>
                  <a:cubicBezTo>
                    <a:pt x="3477" y="1215"/>
                    <a:pt x="3524" y="1191"/>
                    <a:pt x="3572" y="1191"/>
                  </a:cubicBezTo>
                  <a:cubicBezTo>
                    <a:pt x="4405" y="1060"/>
                    <a:pt x="5191" y="691"/>
                    <a:pt x="5822" y="120"/>
                  </a:cubicBezTo>
                  <a:cubicBezTo>
                    <a:pt x="5644" y="37"/>
                    <a:pt x="5453" y="1"/>
                    <a:pt x="5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5" name="Google Shape;12475;p32"/>
            <p:cNvSpPr/>
            <p:nvPr/>
          </p:nvSpPr>
          <p:spPr>
            <a:xfrm>
              <a:off x="4618675" y="3244150"/>
              <a:ext cx="242325" cy="220800"/>
            </a:xfrm>
            <a:custGeom>
              <a:rect b="b" l="l" r="r" t="t"/>
              <a:pathLst>
                <a:path extrusionOk="0" h="8832" w="9693">
                  <a:moveTo>
                    <a:pt x="4842" y="0"/>
                  </a:moveTo>
                  <a:cubicBezTo>
                    <a:pt x="3712" y="0"/>
                    <a:pt x="2584" y="429"/>
                    <a:pt x="1727" y="1286"/>
                  </a:cubicBezTo>
                  <a:cubicBezTo>
                    <a:pt x="0" y="3012"/>
                    <a:pt x="0" y="5810"/>
                    <a:pt x="1727" y="7537"/>
                  </a:cubicBezTo>
                  <a:cubicBezTo>
                    <a:pt x="2584" y="8400"/>
                    <a:pt x="3712" y="8832"/>
                    <a:pt x="4842" y="8832"/>
                  </a:cubicBezTo>
                  <a:cubicBezTo>
                    <a:pt x="5971" y="8832"/>
                    <a:pt x="7102" y="8400"/>
                    <a:pt x="7966" y="7537"/>
                  </a:cubicBezTo>
                  <a:cubicBezTo>
                    <a:pt x="9692" y="5810"/>
                    <a:pt x="9692" y="3012"/>
                    <a:pt x="7966" y="1286"/>
                  </a:cubicBezTo>
                  <a:cubicBezTo>
                    <a:pt x="7102" y="429"/>
                    <a:pt x="5971" y="0"/>
                    <a:pt x="4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6" name="Google Shape;12476;p32"/>
            <p:cNvSpPr/>
            <p:nvPr/>
          </p:nvSpPr>
          <p:spPr>
            <a:xfrm>
              <a:off x="4646350" y="3289975"/>
              <a:ext cx="186950" cy="130700"/>
            </a:xfrm>
            <a:custGeom>
              <a:rect b="b" l="l" r="r" t="t"/>
              <a:pathLst>
                <a:path extrusionOk="0" h="5228" w="7478">
                  <a:moveTo>
                    <a:pt x="1156" y="1"/>
                  </a:moveTo>
                  <a:cubicBezTo>
                    <a:pt x="513" y="1"/>
                    <a:pt x="1" y="513"/>
                    <a:pt x="1" y="1156"/>
                  </a:cubicBezTo>
                  <a:lnTo>
                    <a:pt x="1" y="4073"/>
                  </a:lnTo>
                  <a:cubicBezTo>
                    <a:pt x="1" y="4716"/>
                    <a:pt x="513" y="5228"/>
                    <a:pt x="1156" y="5228"/>
                  </a:cubicBezTo>
                  <a:lnTo>
                    <a:pt x="6323" y="5228"/>
                  </a:lnTo>
                  <a:cubicBezTo>
                    <a:pt x="6954" y="5228"/>
                    <a:pt x="7478" y="4716"/>
                    <a:pt x="7478" y="4073"/>
                  </a:cubicBezTo>
                  <a:lnTo>
                    <a:pt x="7478" y="1156"/>
                  </a:lnTo>
                  <a:cubicBezTo>
                    <a:pt x="7478" y="513"/>
                    <a:pt x="6954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7" name="Google Shape;12477;p32"/>
            <p:cNvSpPr/>
            <p:nvPr/>
          </p:nvSpPr>
          <p:spPr>
            <a:xfrm>
              <a:off x="4713025" y="3444900"/>
              <a:ext cx="53600" cy="20125"/>
            </a:xfrm>
            <a:custGeom>
              <a:rect b="b" l="l" r="r" t="t"/>
              <a:pathLst>
                <a:path extrusionOk="0" h="805" w="2144">
                  <a:moveTo>
                    <a:pt x="1072" y="1"/>
                  </a:moveTo>
                  <a:cubicBezTo>
                    <a:pt x="647" y="1"/>
                    <a:pt x="221" y="221"/>
                    <a:pt x="1" y="662"/>
                  </a:cubicBezTo>
                  <a:cubicBezTo>
                    <a:pt x="346" y="757"/>
                    <a:pt x="703" y="805"/>
                    <a:pt x="1072" y="805"/>
                  </a:cubicBezTo>
                  <a:cubicBezTo>
                    <a:pt x="1429" y="805"/>
                    <a:pt x="1799" y="757"/>
                    <a:pt x="2144" y="662"/>
                  </a:cubicBezTo>
                  <a:cubicBezTo>
                    <a:pt x="1924" y="221"/>
                    <a:pt x="1498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8" name="Google Shape;12478;p32"/>
            <p:cNvSpPr/>
            <p:nvPr/>
          </p:nvSpPr>
          <p:spPr>
            <a:xfrm>
              <a:off x="4686550" y="3289975"/>
              <a:ext cx="49425" cy="130700"/>
            </a:xfrm>
            <a:custGeom>
              <a:rect b="b" l="l" r="r" t="t"/>
              <a:pathLst>
                <a:path extrusionOk="0" h="5228" w="1977">
                  <a:moveTo>
                    <a:pt x="1000" y="1"/>
                  </a:moveTo>
                  <a:lnTo>
                    <a:pt x="0" y="5228"/>
                  </a:lnTo>
                  <a:lnTo>
                    <a:pt x="964" y="522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9" name="Google Shape;12479;p32"/>
            <p:cNvSpPr/>
            <p:nvPr/>
          </p:nvSpPr>
          <p:spPr>
            <a:xfrm>
              <a:off x="4722550" y="3289975"/>
              <a:ext cx="37525" cy="130700"/>
            </a:xfrm>
            <a:custGeom>
              <a:rect b="b" l="l" r="r" t="t"/>
              <a:pathLst>
                <a:path extrusionOk="0" h="5228" w="1501">
                  <a:moveTo>
                    <a:pt x="1001" y="1"/>
                  </a:moveTo>
                  <a:lnTo>
                    <a:pt x="1" y="5228"/>
                  </a:lnTo>
                  <a:lnTo>
                    <a:pt x="489" y="522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0" name="Google Shape;12480;p32"/>
            <p:cNvSpPr/>
            <p:nvPr/>
          </p:nvSpPr>
          <p:spPr>
            <a:xfrm>
              <a:off x="4343225" y="3483350"/>
              <a:ext cx="63550" cy="84400"/>
            </a:xfrm>
            <a:custGeom>
              <a:rect b="b" l="l" r="r" t="t"/>
              <a:pathLst>
                <a:path extrusionOk="0" h="3376" w="2542">
                  <a:moveTo>
                    <a:pt x="1184" y="0"/>
                  </a:moveTo>
                  <a:cubicBezTo>
                    <a:pt x="1044" y="0"/>
                    <a:pt x="905" y="9"/>
                    <a:pt x="779" y="17"/>
                  </a:cubicBezTo>
                  <a:cubicBezTo>
                    <a:pt x="184" y="52"/>
                    <a:pt x="124" y="802"/>
                    <a:pt x="77" y="1719"/>
                  </a:cubicBezTo>
                  <a:cubicBezTo>
                    <a:pt x="1" y="3209"/>
                    <a:pt x="697" y="3375"/>
                    <a:pt x="1271" y="3375"/>
                  </a:cubicBezTo>
                  <a:cubicBezTo>
                    <a:pt x="1418" y="3375"/>
                    <a:pt x="1556" y="3365"/>
                    <a:pt x="1672" y="3362"/>
                  </a:cubicBezTo>
                  <a:cubicBezTo>
                    <a:pt x="2541" y="3338"/>
                    <a:pt x="2315" y="1898"/>
                    <a:pt x="2279" y="862"/>
                  </a:cubicBezTo>
                  <a:cubicBezTo>
                    <a:pt x="2260" y="120"/>
                    <a:pt x="1709" y="0"/>
                    <a:pt x="1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1" name="Google Shape;12481;p32"/>
            <p:cNvSpPr/>
            <p:nvPr/>
          </p:nvSpPr>
          <p:spPr>
            <a:xfrm>
              <a:off x="4282650" y="3153025"/>
              <a:ext cx="247950" cy="883700"/>
            </a:xfrm>
            <a:custGeom>
              <a:rect b="b" l="l" r="r" t="t"/>
              <a:pathLst>
                <a:path extrusionOk="0" h="35348" w="9918">
                  <a:moveTo>
                    <a:pt x="306" y="1"/>
                  </a:moveTo>
                  <a:cubicBezTo>
                    <a:pt x="153" y="1"/>
                    <a:pt x="1" y="127"/>
                    <a:pt x="71" y="323"/>
                  </a:cubicBezTo>
                  <a:lnTo>
                    <a:pt x="9417" y="35161"/>
                  </a:lnTo>
                  <a:cubicBezTo>
                    <a:pt x="9437" y="35271"/>
                    <a:pt x="9542" y="35348"/>
                    <a:pt x="9653" y="35348"/>
                  </a:cubicBezTo>
                  <a:cubicBezTo>
                    <a:pt x="9673" y="35348"/>
                    <a:pt x="9694" y="35345"/>
                    <a:pt x="9715" y="35340"/>
                  </a:cubicBezTo>
                  <a:cubicBezTo>
                    <a:pt x="9834" y="35304"/>
                    <a:pt x="9917" y="35173"/>
                    <a:pt x="9881" y="35042"/>
                  </a:cubicBezTo>
                  <a:lnTo>
                    <a:pt x="547" y="204"/>
                  </a:lnTo>
                  <a:cubicBezTo>
                    <a:pt x="518" y="62"/>
                    <a:pt x="41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2" name="Google Shape;12482;p32"/>
          <p:cNvGrpSpPr/>
          <p:nvPr/>
        </p:nvGrpSpPr>
        <p:grpSpPr>
          <a:xfrm flipH="1" rot="-906118">
            <a:off x="3967767" y="3530446"/>
            <a:ext cx="393816" cy="257854"/>
            <a:chOff x="4045391" y="1910950"/>
            <a:chExt cx="558237" cy="365509"/>
          </a:xfrm>
        </p:grpSpPr>
        <p:sp>
          <p:nvSpPr>
            <p:cNvPr id="12483" name="Google Shape;12483;p32"/>
            <p:cNvSpPr/>
            <p:nvPr/>
          </p:nvSpPr>
          <p:spPr>
            <a:xfrm>
              <a:off x="4045655" y="1910950"/>
              <a:ext cx="557708" cy="365498"/>
            </a:xfrm>
            <a:custGeom>
              <a:rect b="b" l="l" r="r" t="t"/>
              <a:pathLst>
                <a:path extrusionOk="0" h="16574" w="2529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6133"/>
                  </a:lnTo>
                  <a:cubicBezTo>
                    <a:pt x="0" y="16371"/>
                    <a:pt x="191" y="16574"/>
                    <a:pt x="429" y="16574"/>
                  </a:cubicBezTo>
                  <a:lnTo>
                    <a:pt x="24861" y="16574"/>
                  </a:lnTo>
                  <a:cubicBezTo>
                    <a:pt x="25099" y="16574"/>
                    <a:pt x="25289" y="16371"/>
                    <a:pt x="25289" y="16133"/>
                  </a:cubicBezTo>
                  <a:lnTo>
                    <a:pt x="25289" y="429"/>
                  </a:lnTo>
                  <a:cubicBezTo>
                    <a:pt x="25289" y="191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4" name="Google Shape;12484;p32"/>
            <p:cNvSpPr/>
            <p:nvPr/>
          </p:nvSpPr>
          <p:spPr>
            <a:xfrm>
              <a:off x="4045391" y="1910950"/>
              <a:ext cx="557972" cy="28382"/>
            </a:xfrm>
            <a:custGeom>
              <a:rect b="b" l="l" r="r" t="t"/>
              <a:pathLst>
                <a:path extrusionOk="0" h="1287" w="25302">
                  <a:moveTo>
                    <a:pt x="441" y="0"/>
                  </a:moveTo>
                  <a:cubicBezTo>
                    <a:pt x="203" y="0"/>
                    <a:pt x="1" y="203"/>
                    <a:pt x="1" y="441"/>
                  </a:cubicBezTo>
                  <a:lnTo>
                    <a:pt x="1" y="1286"/>
                  </a:lnTo>
                  <a:lnTo>
                    <a:pt x="25301" y="1286"/>
                  </a:lnTo>
                  <a:lnTo>
                    <a:pt x="25301" y="441"/>
                  </a:lnTo>
                  <a:cubicBezTo>
                    <a:pt x="25301" y="203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5" name="Google Shape;12485;p32"/>
            <p:cNvSpPr/>
            <p:nvPr/>
          </p:nvSpPr>
          <p:spPr>
            <a:xfrm>
              <a:off x="4045391" y="2023333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6" name="Google Shape;12486;p32"/>
            <p:cNvSpPr/>
            <p:nvPr/>
          </p:nvSpPr>
          <p:spPr>
            <a:xfrm>
              <a:off x="4045391" y="19671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7" name="Google Shape;12487;p32"/>
            <p:cNvSpPr/>
            <p:nvPr/>
          </p:nvSpPr>
          <p:spPr>
            <a:xfrm>
              <a:off x="4045655" y="2079525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0"/>
                  </a:moveTo>
                  <a:lnTo>
                    <a:pt x="0" y="846"/>
                  </a:lnTo>
                  <a:cubicBezTo>
                    <a:pt x="0" y="1084"/>
                    <a:pt x="191" y="1274"/>
                    <a:pt x="441" y="1274"/>
                  </a:cubicBezTo>
                  <a:lnTo>
                    <a:pt x="25289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8" name="Google Shape;12488;p32"/>
            <p:cNvSpPr/>
            <p:nvPr/>
          </p:nvSpPr>
          <p:spPr>
            <a:xfrm>
              <a:off x="4045391" y="2191908"/>
              <a:ext cx="557972" cy="28360"/>
            </a:xfrm>
            <a:custGeom>
              <a:rect b="b" l="l" r="r" t="t"/>
              <a:pathLst>
                <a:path extrusionOk="0" h="1286" w="25302">
                  <a:moveTo>
                    <a:pt x="1" y="0"/>
                  </a:moveTo>
                  <a:lnTo>
                    <a:pt x="1" y="1286"/>
                  </a:lnTo>
                  <a:lnTo>
                    <a:pt x="25301" y="1286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9" name="Google Shape;12489;p32"/>
            <p:cNvSpPr/>
            <p:nvPr/>
          </p:nvSpPr>
          <p:spPr>
            <a:xfrm>
              <a:off x="4045655" y="22483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1"/>
                  </a:moveTo>
                  <a:lnTo>
                    <a:pt x="0" y="834"/>
                  </a:lnTo>
                  <a:cubicBezTo>
                    <a:pt x="0" y="1072"/>
                    <a:pt x="191" y="1275"/>
                    <a:pt x="429" y="1275"/>
                  </a:cubicBezTo>
                  <a:lnTo>
                    <a:pt x="24861" y="1275"/>
                  </a:lnTo>
                  <a:cubicBezTo>
                    <a:pt x="25099" y="1275"/>
                    <a:pt x="25301" y="1072"/>
                    <a:pt x="25301" y="834"/>
                  </a:cubicBezTo>
                  <a:lnTo>
                    <a:pt x="253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0" name="Google Shape;12490;p32"/>
            <p:cNvSpPr/>
            <p:nvPr/>
          </p:nvSpPr>
          <p:spPr>
            <a:xfrm>
              <a:off x="4045391" y="2135716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1" name="Google Shape;12491;p32"/>
            <p:cNvSpPr/>
            <p:nvPr/>
          </p:nvSpPr>
          <p:spPr>
            <a:xfrm>
              <a:off x="4045655" y="1910950"/>
              <a:ext cx="259690" cy="196686"/>
            </a:xfrm>
            <a:custGeom>
              <a:rect b="b" l="l" r="r" t="t"/>
              <a:pathLst>
                <a:path extrusionOk="0" h="8919" w="11776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8490"/>
                  </a:lnTo>
                  <a:cubicBezTo>
                    <a:pt x="0" y="8728"/>
                    <a:pt x="191" y="8918"/>
                    <a:pt x="429" y="8918"/>
                  </a:cubicBezTo>
                  <a:lnTo>
                    <a:pt x="11335" y="8918"/>
                  </a:lnTo>
                  <a:cubicBezTo>
                    <a:pt x="11573" y="8918"/>
                    <a:pt x="11776" y="8728"/>
                    <a:pt x="11776" y="8490"/>
                  </a:cubicBezTo>
                  <a:lnTo>
                    <a:pt x="11776" y="429"/>
                  </a:lnTo>
                  <a:cubicBezTo>
                    <a:pt x="11776" y="191"/>
                    <a:pt x="11573" y="0"/>
                    <a:pt x="1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2" name="Google Shape;12492;p32"/>
            <p:cNvSpPr/>
            <p:nvPr/>
          </p:nvSpPr>
          <p:spPr>
            <a:xfrm>
              <a:off x="4060630" y="1932011"/>
              <a:ext cx="229236" cy="154522"/>
            </a:xfrm>
            <a:custGeom>
              <a:rect b="b" l="l" r="r" t="t"/>
              <a:pathLst>
                <a:path extrusionOk="0" h="7007" w="10395">
                  <a:moveTo>
                    <a:pt x="2846" y="1"/>
                  </a:moveTo>
                  <a:cubicBezTo>
                    <a:pt x="2822" y="1"/>
                    <a:pt x="2798" y="16"/>
                    <a:pt x="2798" y="46"/>
                  </a:cubicBezTo>
                  <a:lnTo>
                    <a:pt x="2703" y="331"/>
                  </a:lnTo>
                  <a:lnTo>
                    <a:pt x="2405" y="331"/>
                  </a:lnTo>
                  <a:cubicBezTo>
                    <a:pt x="2369" y="331"/>
                    <a:pt x="2346" y="379"/>
                    <a:pt x="2381" y="403"/>
                  </a:cubicBezTo>
                  <a:lnTo>
                    <a:pt x="2631" y="581"/>
                  </a:lnTo>
                  <a:lnTo>
                    <a:pt x="2536" y="879"/>
                  </a:lnTo>
                  <a:cubicBezTo>
                    <a:pt x="2527" y="914"/>
                    <a:pt x="2544" y="936"/>
                    <a:pt x="2568" y="936"/>
                  </a:cubicBezTo>
                  <a:cubicBezTo>
                    <a:pt x="2577" y="936"/>
                    <a:pt x="2586" y="933"/>
                    <a:pt x="2596" y="927"/>
                  </a:cubicBezTo>
                  <a:lnTo>
                    <a:pt x="2846" y="748"/>
                  </a:lnTo>
                  <a:lnTo>
                    <a:pt x="3096" y="927"/>
                  </a:lnTo>
                  <a:cubicBezTo>
                    <a:pt x="3102" y="933"/>
                    <a:pt x="3110" y="936"/>
                    <a:pt x="3118" y="936"/>
                  </a:cubicBezTo>
                  <a:cubicBezTo>
                    <a:pt x="3141" y="936"/>
                    <a:pt x="3164" y="914"/>
                    <a:pt x="3155" y="879"/>
                  </a:cubicBezTo>
                  <a:lnTo>
                    <a:pt x="3060" y="581"/>
                  </a:lnTo>
                  <a:lnTo>
                    <a:pt x="3310" y="403"/>
                  </a:lnTo>
                  <a:cubicBezTo>
                    <a:pt x="3346" y="379"/>
                    <a:pt x="3322" y="331"/>
                    <a:pt x="3286" y="331"/>
                  </a:cubicBezTo>
                  <a:lnTo>
                    <a:pt x="2989" y="331"/>
                  </a:lnTo>
                  <a:lnTo>
                    <a:pt x="2893" y="46"/>
                  </a:lnTo>
                  <a:cubicBezTo>
                    <a:pt x="2893" y="16"/>
                    <a:pt x="2870" y="1"/>
                    <a:pt x="2846" y="1"/>
                  </a:cubicBezTo>
                  <a:close/>
                  <a:moveTo>
                    <a:pt x="5203" y="19"/>
                  </a:moveTo>
                  <a:cubicBezTo>
                    <a:pt x="5188" y="19"/>
                    <a:pt x="5173" y="28"/>
                    <a:pt x="5167" y="46"/>
                  </a:cubicBezTo>
                  <a:lnTo>
                    <a:pt x="5072" y="331"/>
                  </a:lnTo>
                  <a:lnTo>
                    <a:pt x="4763" y="331"/>
                  </a:lnTo>
                  <a:cubicBezTo>
                    <a:pt x="4715" y="331"/>
                    <a:pt x="4703" y="391"/>
                    <a:pt x="4739" y="403"/>
                  </a:cubicBezTo>
                  <a:lnTo>
                    <a:pt x="4989" y="581"/>
                  </a:lnTo>
                  <a:lnTo>
                    <a:pt x="4894" y="879"/>
                  </a:lnTo>
                  <a:cubicBezTo>
                    <a:pt x="4885" y="914"/>
                    <a:pt x="4902" y="936"/>
                    <a:pt x="4925" y="936"/>
                  </a:cubicBezTo>
                  <a:cubicBezTo>
                    <a:pt x="4934" y="936"/>
                    <a:pt x="4944" y="933"/>
                    <a:pt x="4953" y="927"/>
                  </a:cubicBezTo>
                  <a:lnTo>
                    <a:pt x="5203" y="748"/>
                  </a:lnTo>
                  <a:lnTo>
                    <a:pt x="5453" y="927"/>
                  </a:lnTo>
                  <a:cubicBezTo>
                    <a:pt x="5463" y="933"/>
                    <a:pt x="5472" y="936"/>
                    <a:pt x="5481" y="936"/>
                  </a:cubicBezTo>
                  <a:cubicBezTo>
                    <a:pt x="5505" y="936"/>
                    <a:pt x="5521" y="914"/>
                    <a:pt x="5513" y="879"/>
                  </a:cubicBezTo>
                  <a:lnTo>
                    <a:pt x="5417" y="581"/>
                  </a:lnTo>
                  <a:lnTo>
                    <a:pt x="5668" y="403"/>
                  </a:lnTo>
                  <a:cubicBezTo>
                    <a:pt x="5703" y="391"/>
                    <a:pt x="5691" y="331"/>
                    <a:pt x="5644" y="331"/>
                  </a:cubicBezTo>
                  <a:lnTo>
                    <a:pt x="5334" y="331"/>
                  </a:lnTo>
                  <a:lnTo>
                    <a:pt x="5239" y="46"/>
                  </a:lnTo>
                  <a:cubicBezTo>
                    <a:pt x="5233" y="28"/>
                    <a:pt x="5218" y="19"/>
                    <a:pt x="5203" y="19"/>
                  </a:cubicBezTo>
                  <a:close/>
                  <a:moveTo>
                    <a:pt x="7549" y="1"/>
                  </a:moveTo>
                  <a:cubicBezTo>
                    <a:pt x="7525" y="1"/>
                    <a:pt x="7501" y="16"/>
                    <a:pt x="7501" y="46"/>
                  </a:cubicBezTo>
                  <a:lnTo>
                    <a:pt x="7406" y="331"/>
                  </a:lnTo>
                  <a:lnTo>
                    <a:pt x="7108" y="331"/>
                  </a:lnTo>
                  <a:cubicBezTo>
                    <a:pt x="7061" y="331"/>
                    <a:pt x="7049" y="391"/>
                    <a:pt x="7084" y="403"/>
                  </a:cubicBezTo>
                  <a:lnTo>
                    <a:pt x="7334" y="581"/>
                  </a:lnTo>
                  <a:lnTo>
                    <a:pt x="7239" y="879"/>
                  </a:lnTo>
                  <a:cubicBezTo>
                    <a:pt x="7230" y="914"/>
                    <a:pt x="7247" y="936"/>
                    <a:pt x="7271" y="936"/>
                  </a:cubicBezTo>
                  <a:cubicBezTo>
                    <a:pt x="7280" y="936"/>
                    <a:pt x="7289" y="933"/>
                    <a:pt x="7299" y="927"/>
                  </a:cubicBezTo>
                  <a:lnTo>
                    <a:pt x="7549" y="748"/>
                  </a:lnTo>
                  <a:lnTo>
                    <a:pt x="7799" y="927"/>
                  </a:lnTo>
                  <a:cubicBezTo>
                    <a:pt x="7805" y="933"/>
                    <a:pt x="7813" y="936"/>
                    <a:pt x="7821" y="936"/>
                  </a:cubicBezTo>
                  <a:cubicBezTo>
                    <a:pt x="7844" y="936"/>
                    <a:pt x="7867" y="914"/>
                    <a:pt x="7858" y="879"/>
                  </a:cubicBezTo>
                  <a:lnTo>
                    <a:pt x="7763" y="581"/>
                  </a:lnTo>
                  <a:lnTo>
                    <a:pt x="8013" y="403"/>
                  </a:lnTo>
                  <a:cubicBezTo>
                    <a:pt x="8049" y="391"/>
                    <a:pt x="8025" y="331"/>
                    <a:pt x="7989" y="331"/>
                  </a:cubicBezTo>
                  <a:lnTo>
                    <a:pt x="7692" y="331"/>
                  </a:lnTo>
                  <a:lnTo>
                    <a:pt x="7596" y="46"/>
                  </a:lnTo>
                  <a:cubicBezTo>
                    <a:pt x="7596" y="16"/>
                    <a:pt x="7573" y="1"/>
                    <a:pt x="7549" y="1"/>
                  </a:cubicBezTo>
                  <a:close/>
                  <a:moveTo>
                    <a:pt x="9894" y="1"/>
                  </a:moveTo>
                  <a:cubicBezTo>
                    <a:pt x="9870" y="1"/>
                    <a:pt x="9847" y="16"/>
                    <a:pt x="9847" y="46"/>
                  </a:cubicBezTo>
                  <a:lnTo>
                    <a:pt x="9751" y="331"/>
                  </a:lnTo>
                  <a:lnTo>
                    <a:pt x="9454" y="331"/>
                  </a:lnTo>
                  <a:cubicBezTo>
                    <a:pt x="9418" y="331"/>
                    <a:pt x="9406" y="379"/>
                    <a:pt x="9430" y="403"/>
                  </a:cubicBezTo>
                  <a:lnTo>
                    <a:pt x="9680" y="581"/>
                  </a:lnTo>
                  <a:lnTo>
                    <a:pt x="9585" y="879"/>
                  </a:lnTo>
                  <a:cubicBezTo>
                    <a:pt x="9576" y="914"/>
                    <a:pt x="9599" y="936"/>
                    <a:pt x="9622" y="936"/>
                  </a:cubicBezTo>
                  <a:cubicBezTo>
                    <a:pt x="9630" y="936"/>
                    <a:pt x="9638" y="933"/>
                    <a:pt x="9644" y="927"/>
                  </a:cubicBezTo>
                  <a:lnTo>
                    <a:pt x="9894" y="748"/>
                  </a:lnTo>
                  <a:lnTo>
                    <a:pt x="10144" y="927"/>
                  </a:lnTo>
                  <a:cubicBezTo>
                    <a:pt x="10154" y="933"/>
                    <a:pt x="10163" y="936"/>
                    <a:pt x="10172" y="936"/>
                  </a:cubicBezTo>
                  <a:cubicBezTo>
                    <a:pt x="10196" y="936"/>
                    <a:pt x="10213" y="914"/>
                    <a:pt x="10204" y="879"/>
                  </a:cubicBezTo>
                  <a:lnTo>
                    <a:pt x="10120" y="581"/>
                  </a:lnTo>
                  <a:lnTo>
                    <a:pt x="10359" y="403"/>
                  </a:lnTo>
                  <a:cubicBezTo>
                    <a:pt x="10394" y="379"/>
                    <a:pt x="10382" y="331"/>
                    <a:pt x="10335" y="331"/>
                  </a:cubicBezTo>
                  <a:lnTo>
                    <a:pt x="10037" y="331"/>
                  </a:lnTo>
                  <a:lnTo>
                    <a:pt x="9942" y="46"/>
                  </a:lnTo>
                  <a:cubicBezTo>
                    <a:pt x="9942" y="16"/>
                    <a:pt x="9918" y="1"/>
                    <a:pt x="9894" y="1"/>
                  </a:cubicBezTo>
                  <a:close/>
                  <a:moveTo>
                    <a:pt x="500" y="19"/>
                  </a:moveTo>
                  <a:cubicBezTo>
                    <a:pt x="485" y="19"/>
                    <a:pt x="470" y="28"/>
                    <a:pt x="464" y="46"/>
                  </a:cubicBezTo>
                  <a:lnTo>
                    <a:pt x="369" y="331"/>
                  </a:lnTo>
                  <a:lnTo>
                    <a:pt x="60" y="331"/>
                  </a:lnTo>
                  <a:cubicBezTo>
                    <a:pt x="24" y="331"/>
                    <a:pt x="0" y="379"/>
                    <a:pt x="36" y="403"/>
                  </a:cubicBezTo>
                  <a:lnTo>
                    <a:pt x="286" y="593"/>
                  </a:lnTo>
                  <a:lnTo>
                    <a:pt x="191" y="891"/>
                  </a:lnTo>
                  <a:cubicBezTo>
                    <a:pt x="182" y="917"/>
                    <a:pt x="204" y="936"/>
                    <a:pt x="226" y="936"/>
                  </a:cubicBezTo>
                  <a:cubicBezTo>
                    <a:pt x="235" y="936"/>
                    <a:pt x="244" y="933"/>
                    <a:pt x="250" y="927"/>
                  </a:cubicBezTo>
                  <a:lnTo>
                    <a:pt x="500" y="748"/>
                  </a:lnTo>
                  <a:lnTo>
                    <a:pt x="750" y="927"/>
                  </a:lnTo>
                  <a:cubicBezTo>
                    <a:pt x="760" y="933"/>
                    <a:pt x="770" y="936"/>
                    <a:pt x="779" y="936"/>
                  </a:cubicBezTo>
                  <a:cubicBezTo>
                    <a:pt x="802" y="936"/>
                    <a:pt x="818" y="917"/>
                    <a:pt x="810" y="891"/>
                  </a:cubicBezTo>
                  <a:lnTo>
                    <a:pt x="715" y="593"/>
                  </a:lnTo>
                  <a:lnTo>
                    <a:pt x="965" y="403"/>
                  </a:lnTo>
                  <a:cubicBezTo>
                    <a:pt x="1000" y="379"/>
                    <a:pt x="976" y="331"/>
                    <a:pt x="941" y="331"/>
                  </a:cubicBezTo>
                  <a:lnTo>
                    <a:pt x="643" y="331"/>
                  </a:lnTo>
                  <a:lnTo>
                    <a:pt x="536" y="46"/>
                  </a:lnTo>
                  <a:cubicBezTo>
                    <a:pt x="530" y="28"/>
                    <a:pt x="515" y="19"/>
                    <a:pt x="500" y="19"/>
                  </a:cubicBezTo>
                  <a:close/>
                  <a:moveTo>
                    <a:pt x="4018" y="739"/>
                  </a:moveTo>
                  <a:cubicBezTo>
                    <a:pt x="3998" y="739"/>
                    <a:pt x="3977" y="754"/>
                    <a:pt x="3977" y="784"/>
                  </a:cubicBezTo>
                  <a:lnTo>
                    <a:pt x="3882" y="1069"/>
                  </a:lnTo>
                  <a:lnTo>
                    <a:pt x="3584" y="1069"/>
                  </a:lnTo>
                  <a:cubicBezTo>
                    <a:pt x="3536" y="1069"/>
                    <a:pt x="3524" y="1129"/>
                    <a:pt x="3560" y="1153"/>
                  </a:cubicBezTo>
                  <a:lnTo>
                    <a:pt x="3798" y="1331"/>
                  </a:lnTo>
                  <a:lnTo>
                    <a:pt x="3715" y="1629"/>
                  </a:lnTo>
                  <a:cubicBezTo>
                    <a:pt x="3705" y="1658"/>
                    <a:pt x="3728" y="1680"/>
                    <a:pt x="3756" y="1680"/>
                  </a:cubicBezTo>
                  <a:cubicBezTo>
                    <a:pt x="3762" y="1680"/>
                    <a:pt x="3768" y="1679"/>
                    <a:pt x="3774" y="1677"/>
                  </a:cubicBezTo>
                  <a:lnTo>
                    <a:pt x="4024" y="1498"/>
                  </a:lnTo>
                  <a:lnTo>
                    <a:pt x="4263" y="1677"/>
                  </a:lnTo>
                  <a:cubicBezTo>
                    <a:pt x="4269" y="1679"/>
                    <a:pt x="4276" y="1680"/>
                    <a:pt x="4282" y="1680"/>
                  </a:cubicBezTo>
                  <a:cubicBezTo>
                    <a:pt x="4313" y="1680"/>
                    <a:pt x="4344" y="1658"/>
                    <a:pt x="4334" y="1629"/>
                  </a:cubicBezTo>
                  <a:lnTo>
                    <a:pt x="4239" y="1331"/>
                  </a:lnTo>
                  <a:lnTo>
                    <a:pt x="4489" y="1153"/>
                  </a:lnTo>
                  <a:cubicBezTo>
                    <a:pt x="4525" y="1129"/>
                    <a:pt x="4501" y="1069"/>
                    <a:pt x="4465" y="1069"/>
                  </a:cubicBezTo>
                  <a:lnTo>
                    <a:pt x="4167" y="1069"/>
                  </a:lnTo>
                  <a:lnTo>
                    <a:pt x="4060" y="784"/>
                  </a:lnTo>
                  <a:cubicBezTo>
                    <a:pt x="4060" y="754"/>
                    <a:pt x="4039" y="739"/>
                    <a:pt x="4018" y="739"/>
                  </a:cubicBezTo>
                  <a:close/>
                  <a:moveTo>
                    <a:pt x="6376" y="748"/>
                  </a:moveTo>
                  <a:cubicBezTo>
                    <a:pt x="6355" y="748"/>
                    <a:pt x="6334" y="760"/>
                    <a:pt x="6334" y="784"/>
                  </a:cubicBezTo>
                  <a:lnTo>
                    <a:pt x="6239" y="1081"/>
                  </a:lnTo>
                  <a:lnTo>
                    <a:pt x="5941" y="1081"/>
                  </a:lnTo>
                  <a:cubicBezTo>
                    <a:pt x="5894" y="1081"/>
                    <a:pt x="5882" y="1129"/>
                    <a:pt x="5918" y="1153"/>
                  </a:cubicBezTo>
                  <a:lnTo>
                    <a:pt x="6156" y="1331"/>
                  </a:lnTo>
                  <a:lnTo>
                    <a:pt x="6072" y="1629"/>
                  </a:lnTo>
                  <a:cubicBezTo>
                    <a:pt x="6063" y="1658"/>
                    <a:pt x="6085" y="1680"/>
                    <a:pt x="6113" y="1680"/>
                  </a:cubicBezTo>
                  <a:cubicBezTo>
                    <a:pt x="6119" y="1680"/>
                    <a:pt x="6126" y="1679"/>
                    <a:pt x="6132" y="1677"/>
                  </a:cubicBezTo>
                  <a:lnTo>
                    <a:pt x="6382" y="1498"/>
                  </a:lnTo>
                  <a:lnTo>
                    <a:pt x="6632" y="1677"/>
                  </a:lnTo>
                  <a:cubicBezTo>
                    <a:pt x="6636" y="1679"/>
                    <a:pt x="6641" y="1680"/>
                    <a:pt x="6646" y="1680"/>
                  </a:cubicBezTo>
                  <a:cubicBezTo>
                    <a:pt x="6671" y="1680"/>
                    <a:pt x="6701" y="1658"/>
                    <a:pt x="6691" y="1629"/>
                  </a:cubicBezTo>
                  <a:lnTo>
                    <a:pt x="6596" y="1331"/>
                  </a:lnTo>
                  <a:lnTo>
                    <a:pt x="6846" y="1153"/>
                  </a:lnTo>
                  <a:cubicBezTo>
                    <a:pt x="6870" y="1129"/>
                    <a:pt x="6858" y="1069"/>
                    <a:pt x="6822" y="1069"/>
                  </a:cubicBezTo>
                  <a:lnTo>
                    <a:pt x="6513" y="1069"/>
                  </a:lnTo>
                  <a:lnTo>
                    <a:pt x="6418" y="784"/>
                  </a:lnTo>
                  <a:cubicBezTo>
                    <a:pt x="6418" y="760"/>
                    <a:pt x="6397" y="748"/>
                    <a:pt x="6376" y="748"/>
                  </a:cubicBezTo>
                  <a:close/>
                  <a:moveTo>
                    <a:pt x="8726" y="739"/>
                  </a:moveTo>
                  <a:cubicBezTo>
                    <a:pt x="8704" y="739"/>
                    <a:pt x="8680" y="754"/>
                    <a:pt x="8680" y="784"/>
                  </a:cubicBezTo>
                  <a:lnTo>
                    <a:pt x="8585" y="1069"/>
                  </a:lnTo>
                  <a:lnTo>
                    <a:pt x="8287" y="1069"/>
                  </a:lnTo>
                  <a:cubicBezTo>
                    <a:pt x="8239" y="1069"/>
                    <a:pt x="8227" y="1129"/>
                    <a:pt x="8263" y="1153"/>
                  </a:cubicBezTo>
                  <a:lnTo>
                    <a:pt x="8501" y="1331"/>
                  </a:lnTo>
                  <a:lnTo>
                    <a:pt x="8418" y="1629"/>
                  </a:lnTo>
                  <a:cubicBezTo>
                    <a:pt x="8408" y="1658"/>
                    <a:pt x="8431" y="1680"/>
                    <a:pt x="8459" y="1680"/>
                  </a:cubicBezTo>
                  <a:cubicBezTo>
                    <a:pt x="8465" y="1680"/>
                    <a:pt x="8471" y="1679"/>
                    <a:pt x="8477" y="1677"/>
                  </a:cubicBezTo>
                  <a:lnTo>
                    <a:pt x="8727" y="1498"/>
                  </a:lnTo>
                  <a:lnTo>
                    <a:pt x="8966" y="1677"/>
                  </a:lnTo>
                  <a:cubicBezTo>
                    <a:pt x="8972" y="1679"/>
                    <a:pt x="8979" y="1680"/>
                    <a:pt x="8985" y="1680"/>
                  </a:cubicBezTo>
                  <a:cubicBezTo>
                    <a:pt x="9016" y="1680"/>
                    <a:pt x="9047" y="1658"/>
                    <a:pt x="9037" y="1629"/>
                  </a:cubicBezTo>
                  <a:lnTo>
                    <a:pt x="8942" y="1331"/>
                  </a:lnTo>
                  <a:lnTo>
                    <a:pt x="9192" y="1153"/>
                  </a:lnTo>
                  <a:cubicBezTo>
                    <a:pt x="9216" y="1129"/>
                    <a:pt x="9204" y="1069"/>
                    <a:pt x="9168" y="1069"/>
                  </a:cubicBezTo>
                  <a:lnTo>
                    <a:pt x="8870" y="1069"/>
                  </a:lnTo>
                  <a:lnTo>
                    <a:pt x="8763" y="784"/>
                  </a:lnTo>
                  <a:cubicBezTo>
                    <a:pt x="8769" y="754"/>
                    <a:pt x="8748" y="739"/>
                    <a:pt x="8726" y="739"/>
                  </a:cubicBezTo>
                  <a:close/>
                  <a:moveTo>
                    <a:pt x="1672" y="743"/>
                  </a:moveTo>
                  <a:cubicBezTo>
                    <a:pt x="1649" y="743"/>
                    <a:pt x="1625" y="759"/>
                    <a:pt x="1631" y="784"/>
                  </a:cubicBezTo>
                  <a:lnTo>
                    <a:pt x="1536" y="1081"/>
                  </a:lnTo>
                  <a:lnTo>
                    <a:pt x="1238" y="1081"/>
                  </a:lnTo>
                  <a:cubicBezTo>
                    <a:pt x="1191" y="1081"/>
                    <a:pt x="1179" y="1129"/>
                    <a:pt x="1215" y="1153"/>
                  </a:cubicBezTo>
                  <a:lnTo>
                    <a:pt x="1453" y="1331"/>
                  </a:lnTo>
                  <a:lnTo>
                    <a:pt x="1357" y="1629"/>
                  </a:lnTo>
                  <a:cubicBezTo>
                    <a:pt x="1348" y="1657"/>
                    <a:pt x="1375" y="1684"/>
                    <a:pt x="1404" y="1684"/>
                  </a:cubicBezTo>
                  <a:cubicBezTo>
                    <a:pt x="1412" y="1684"/>
                    <a:pt x="1421" y="1682"/>
                    <a:pt x="1429" y="1677"/>
                  </a:cubicBezTo>
                  <a:lnTo>
                    <a:pt x="1679" y="1498"/>
                  </a:lnTo>
                  <a:lnTo>
                    <a:pt x="1917" y="1677"/>
                  </a:lnTo>
                  <a:cubicBezTo>
                    <a:pt x="1925" y="1682"/>
                    <a:pt x="1934" y="1684"/>
                    <a:pt x="1942" y="1684"/>
                  </a:cubicBezTo>
                  <a:cubicBezTo>
                    <a:pt x="1971" y="1684"/>
                    <a:pt x="1998" y="1657"/>
                    <a:pt x="1988" y="1629"/>
                  </a:cubicBezTo>
                  <a:lnTo>
                    <a:pt x="1893" y="1331"/>
                  </a:lnTo>
                  <a:lnTo>
                    <a:pt x="2143" y="1153"/>
                  </a:lnTo>
                  <a:cubicBezTo>
                    <a:pt x="2179" y="1129"/>
                    <a:pt x="2155" y="1069"/>
                    <a:pt x="2119" y="1069"/>
                  </a:cubicBezTo>
                  <a:lnTo>
                    <a:pt x="1810" y="1069"/>
                  </a:lnTo>
                  <a:lnTo>
                    <a:pt x="1715" y="784"/>
                  </a:lnTo>
                  <a:cubicBezTo>
                    <a:pt x="1715" y="756"/>
                    <a:pt x="1693" y="743"/>
                    <a:pt x="1672" y="743"/>
                  </a:cubicBezTo>
                  <a:close/>
                  <a:moveTo>
                    <a:pt x="502" y="1524"/>
                  </a:moveTo>
                  <a:cubicBezTo>
                    <a:pt x="489" y="1524"/>
                    <a:pt x="474" y="1531"/>
                    <a:pt x="464" y="1546"/>
                  </a:cubicBezTo>
                  <a:lnTo>
                    <a:pt x="369" y="1843"/>
                  </a:lnTo>
                  <a:lnTo>
                    <a:pt x="60" y="1843"/>
                  </a:lnTo>
                  <a:cubicBezTo>
                    <a:pt x="24" y="1843"/>
                    <a:pt x="12" y="1891"/>
                    <a:pt x="36" y="1915"/>
                  </a:cubicBezTo>
                  <a:lnTo>
                    <a:pt x="286" y="2105"/>
                  </a:lnTo>
                  <a:lnTo>
                    <a:pt x="191" y="2403"/>
                  </a:lnTo>
                  <a:cubicBezTo>
                    <a:pt x="182" y="2429"/>
                    <a:pt x="204" y="2448"/>
                    <a:pt x="231" y="2448"/>
                  </a:cubicBezTo>
                  <a:cubicBezTo>
                    <a:pt x="241" y="2448"/>
                    <a:pt x="252" y="2445"/>
                    <a:pt x="262" y="2439"/>
                  </a:cubicBezTo>
                  <a:lnTo>
                    <a:pt x="500" y="2260"/>
                  </a:lnTo>
                  <a:lnTo>
                    <a:pt x="750" y="2451"/>
                  </a:lnTo>
                  <a:cubicBezTo>
                    <a:pt x="760" y="2457"/>
                    <a:pt x="770" y="2460"/>
                    <a:pt x="779" y="2460"/>
                  </a:cubicBezTo>
                  <a:cubicBezTo>
                    <a:pt x="802" y="2460"/>
                    <a:pt x="818" y="2441"/>
                    <a:pt x="810" y="2415"/>
                  </a:cubicBezTo>
                  <a:lnTo>
                    <a:pt x="726" y="2117"/>
                  </a:lnTo>
                  <a:lnTo>
                    <a:pt x="965" y="1927"/>
                  </a:lnTo>
                  <a:cubicBezTo>
                    <a:pt x="1000" y="1903"/>
                    <a:pt x="976" y="1855"/>
                    <a:pt x="941" y="1855"/>
                  </a:cubicBezTo>
                  <a:lnTo>
                    <a:pt x="643" y="1855"/>
                  </a:lnTo>
                  <a:lnTo>
                    <a:pt x="536" y="1558"/>
                  </a:lnTo>
                  <a:cubicBezTo>
                    <a:pt x="536" y="1537"/>
                    <a:pt x="520" y="1524"/>
                    <a:pt x="502" y="1524"/>
                  </a:cubicBezTo>
                  <a:close/>
                  <a:moveTo>
                    <a:pt x="2854" y="1507"/>
                  </a:moveTo>
                  <a:cubicBezTo>
                    <a:pt x="2835" y="1507"/>
                    <a:pt x="2815" y="1519"/>
                    <a:pt x="2810" y="1546"/>
                  </a:cubicBezTo>
                  <a:lnTo>
                    <a:pt x="2715" y="1843"/>
                  </a:lnTo>
                  <a:lnTo>
                    <a:pt x="2417" y="1843"/>
                  </a:lnTo>
                  <a:cubicBezTo>
                    <a:pt x="2369" y="1843"/>
                    <a:pt x="2358" y="1891"/>
                    <a:pt x="2393" y="1915"/>
                  </a:cubicBezTo>
                  <a:lnTo>
                    <a:pt x="2631" y="2093"/>
                  </a:lnTo>
                  <a:lnTo>
                    <a:pt x="2536" y="2391"/>
                  </a:lnTo>
                  <a:cubicBezTo>
                    <a:pt x="2527" y="2419"/>
                    <a:pt x="2553" y="2446"/>
                    <a:pt x="2582" y="2446"/>
                  </a:cubicBezTo>
                  <a:cubicBezTo>
                    <a:pt x="2591" y="2446"/>
                    <a:pt x="2600" y="2444"/>
                    <a:pt x="2608" y="2439"/>
                  </a:cubicBezTo>
                  <a:lnTo>
                    <a:pt x="2858" y="2260"/>
                  </a:lnTo>
                  <a:lnTo>
                    <a:pt x="3096" y="2451"/>
                  </a:lnTo>
                  <a:cubicBezTo>
                    <a:pt x="3106" y="2457"/>
                    <a:pt x="3117" y="2460"/>
                    <a:pt x="3127" y="2460"/>
                  </a:cubicBezTo>
                  <a:cubicBezTo>
                    <a:pt x="3153" y="2460"/>
                    <a:pt x="3176" y="2441"/>
                    <a:pt x="3167" y="2415"/>
                  </a:cubicBezTo>
                  <a:lnTo>
                    <a:pt x="3072" y="2117"/>
                  </a:lnTo>
                  <a:lnTo>
                    <a:pt x="3310" y="1927"/>
                  </a:lnTo>
                  <a:cubicBezTo>
                    <a:pt x="3346" y="1903"/>
                    <a:pt x="3322" y="1855"/>
                    <a:pt x="3286" y="1855"/>
                  </a:cubicBezTo>
                  <a:lnTo>
                    <a:pt x="2989" y="1855"/>
                  </a:lnTo>
                  <a:lnTo>
                    <a:pt x="2893" y="1558"/>
                  </a:lnTo>
                  <a:cubicBezTo>
                    <a:pt x="2900" y="1525"/>
                    <a:pt x="2878" y="1507"/>
                    <a:pt x="2854" y="1507"/>
                  </a:cubicBezTo>
                  <a:close/>
                  <a:moveTo>
                    <a:pt x="5202" y="1515"/>
                  </a:moveTo>
                  <a:cubicBezTo>
                    <a:pt x="5187" y="1515"/>
                    <a:pt x="5173" y="1525"/>
                    <a:pt x="5167" y="1546"/>
                  </a:cubicBezTo>
                  <a:lnTo>
                    <a:pt x="5072" y="1843"/>
                  </a:lnTo>
                  <a:lnTo>
                    <a:pt x="4763" y="1843"/>
                  </a:lnTo>
                  <a:cubicBezTo>
                    <a:pt x="4727" y="1843"/>
                    <a:pt x="4703" y="1891"/>
                    <a:pt x="4739" y="1915"/>
                  </a:cubicBezTo>
                  <a:lnTo>
                    <a:pt x="4989" y="2093"/>
                  </a:lnTo>
                  <a:lnTo>
                    <a:pt x="4894" y="2391"/>
                  </a:lnTo>
                  <a:cubicBezTo>
                    <a:pt x="4884" y="2419"/>
                    <a:pt x="4904" y="2446"/>
                    <a:pt x="4930" y="2446"/>
                  </a:cubicBezTo>
                  <a:cubicBezTo>
                    <a:pt x="4937" y="2446"/>
                    <a:pt x="4945" y="2444"/>
                    <a:pt x="4953" y="2439"/>
                  </a:cubicBezTo>
                  <a:lnTo>
                    <a:pt x="5203" y="2260"/>
                  </a:lnTo>
                  <a:lnTo>
                    <a:pt x="5453" y="2451"/>
                  </a:lnTo>
                  <a:cubicBezTo>
                    <a:pt x="5463" y="2457"/>
                    <a:pt x="5473" y="2460"/>
                    <a:pt x="5482" y="2460"/>
                  </a:cubicBezTo>
                  <a:cubicBezTo>
                    <a:pt x="5505" y="2460"/>
                    <a:pt x="5521" y="2441"/>
                    <a:pt x="5513" y="2415"/>
                  </a:cubicBezTo>
                  <a:lnTo>
                    <a:pt x="5417" y="2117"/>
                  </a:lnTo>
                  <a:lnTo>
                    <a:pt x="5668" y="1927"/>
                  </a:lnTo>
                  <a:cubicBezTo>
                    <a:pt x="5703" y="1903"/>
                    <a:pt x="5679" y="1855"/>
                    <a:pt x="5644" y="1855"/>
                  </a:cubicBezTo>
                  <a:lnTo>
                    <a:pt x="5334" y="1855"/>
                  </a:lnTo>
                  <a:lnTo>
                    <a:pt x="5239" y="1558"/>
                  </a:lnTo>
                  <a:cubicBezTo>
                    <a:pt x="5239" y="1531"/>
                    <a:pt x="5220" y="1515"/>
                    <a:pt x="5202" y="1515"/>
                  </a:cubicBezTo>
                  <a:close/>
                  <a:moveTo>
                    <a:pt x="7550" y="1507"/>
                  </a:moveTo>
                  <a:cubicBezTo>
                    <a:pt x="7529" y="1507"/>
                    <a:pt x="7506" y="1519"/>
                    <a:pt x="7501" y="1546"/>
                  </a:cubicBezTo>
                  <a:lnTo>
                    <a:pt x="7406" y="1843"/>
                  </a:lnTo>
                  <a:lnTo>
                    <a:pt x="7108" y="1843"/>
                  </a:lnTo>
                  <a:cubicBezTo>
                    <a:pt x="7072" y="1843"/>
                    <a:pt x="7049" y="1891"/>
                    <a:pt x="7084" y="1915"/>
                  </a:cubicBezTo>
                  <a:lnTo>
                    <a:pt x="7334" y="2093"/>
                  </a:lnTo>
                  <a:lnTo>
                    <a:pt x="7239" y="2391"/>
                  </a:lnTo>
                  <a:cubicBezTo>
                    <a:pt x="7230" y="2419"/>
                    <a:pt x="7249" y="2446"/>
                    <a:pt x="7275" y="2446"/>
                  </a:cubicBezTo>
                  <a:cubicBezTo>
                    <a:pt x="7283" y="2446"/>
                    <a:pt x="7291" y="2444"/>
                    <a:pt x="7299" y="2439"/>
                  </a:cubicBezTo>
                  <a:lnTo>
                    <a:pt x="7549" y="2260"/>
                  </a:lnTo>
                  <a:lnTo>
                    <a:pt x="7799" y="2451"/>
                  </a:lnTo>
                  <a:cubicBezTo>
                    <a:pt x="7809" y="2457"/>
                    <a:pt x="7820" y="2460"/>
                    <a:pt x="7830" y="2460"/>
                  </a:cubicBezTo>
                  <a:cubicBezTo>
                    <a:pt x="7856" y="2460"/>
                    <a:pt x="7879" y="2441"/>
                    <a:pt x="7870" y="2415"/>
                  </a:cubicBezTo>
                  <a:lnTo>
                    <a:pt x="7775" y="2117"/>
                  </a:lnTo>
                  <a:lnTo>
                    <a:pt x="8013" y="1927"/>
                  </a:lnTo>
                  <a:cubicBezTo>
                    <a:pt x="8037" y="1903"/>
                    <a:pt x="8025" y="1855"/>
                    <a:pt x="7989" y="1855"/>
                  </a:cubicBezTo>
                  <a:lnTo>
                    <a:pt x="7692" y="1855"/>
                  </a:lnTo>
                  <a:lnTo>
                    <a:pt x="7596" y="1558"/>
                  </a:lnTo>
                  <a:cubicBezTo>
                    <a:pt x="7603" y="1525"/>
                    <a:pt x="7577" y="1507"/>
                    <a:pt x="7550" y="1507"/>
                  </a:cubicBezTo>
                  <a:close/>
                  <a:moveTo>
                    <a:pt x="9903" y="1507"/>
                  </a:moveTo>
                  <a:cubicBezTo>
                    <a:pt x="9884" y="1507"/>
                    <a:pt x="9864" y="1519"/>
                    <a:pt x="9859" y="1546"/>
                  </a:cubicBezTo>
                  <a:lnTo>
                    <a:pt x="9763" y="1843"/>
                  </a:lnTo>
                  <a:lnTo>
                    <a:pt x="9466" y="1843"/>
                  </a:lnTo>
                  <a:cubicBezTo>
                    <a:pt x="9430" y="1843"/>
                    <a:pt x="9406" y="1891"/>
                    <a:pt x="9442" y="1915"/>
                  </a:cubicBezTo>
                  <a:lnTo>
                    <a:pt x="9692" y="2093"/>
                  </a:lnTo>
                  <a:lnTo>
                    <a:pt x="9597" y="2391"/>
                  </a:lnTo>
                  <a:cubicBezTo>
                    <a:pt x="9587" y="2419"/>
                    <a:pt x="9607" y="2446"/>
                    <a:pt x="9632" y="2446"/>
                  </a:cubicBezTo>
                  <a:cubicBezTo>
                    <a:pt x="9640" y="2446"/>
                    <a:pt x="9648" y="2444"/>
                    <a:pt x="9656" y="2439"/>
                  </a:cubicBezTo>
                  <a:lnTo>
                    <a:pt x="9906" y="2260"/>
                  </a:lnTo>
                  <a:lnTo>
                    <a:pt x="10156" y="2451"/>
                  </a:lnTo>
                  <a:cubicBezTo>
                    <a:pt x="10163" y="2457"/>
                    <a:pt x="10171" y="2460"/>
                    <a:pt x="10180" y="2460"/>
                  </a:cubicBezTo>
                  <a:cubicBezTo>
                    <a:pt x="10202" y="2460"/>
                    <a:pt x="10224" y="2441"/>
                    <a:pt x="10216" y="2415"/>
                  </a:cubicBezTo>
                  <a:lnTo>
                    <a:pt x="10120" y="2117"/>
                  </a:lnTo>
                  <a:lnTo>
                    <a:pt x="10359" y="1927"/>
                  </a:lnTo>
                  <a:cubicBezTo>
                    <a:pt x="10394" y="1903"/>
                    <a:pt x="10382" y="1855"/>
                    <a:pt x="10335" y="1855"/>
                  </a:cubicBezTo>
                  <a:lnTo>
                    <a:pt x="10037" y="1855"/>
                  </a:lnTo>
                  <a:lnTo>
                    <a:pt x="9942" y="1558"/>
                  </a:lnTo>
                  <a:cubicBezTo>
                    <a:pt x="9948" y="1525"/>
                    <a:pt x="9926" y="1507"/>
                    <a:pt x="9903" y="1507"/>
                  </a:cubicBezTo>
                  <a:close/>
                  <a:moveTo>
                    <a:pt x="1672" y="2249"/>
                  </a:moveTo>
                  <a:cubicBezTo>
                    <a:pt x="1654" y="2249"/>
                    <a:pt x="1636" y="2259"/>
                    <a:pt x="1631" y="2284"/>
                  </a:cubicBezTo>
                  <a:lnTo>
                    <a:pt x="1536" y="2582"/>
                  </a:lnTo>
                  <a:lnTo>
                    <a:pt x="1238" y="2582"/>
                  </a:lnTo>
                  <a:cubicBezTo>
                    <a:pt x="1203" y="2582"/>
                    <a:pt x="1179" y="2629"/>
                    <a:pt x="1215" y="2653"/>
                  </a:cubicBezTo>
                  <a:lnTo>
                    <a:pt x="1453" y="2843"/>
                  </a:lnTo>
                  <a:lnTo>
                    <a:pt x="1369" y="3141"/>
                  </a:lnTo>
                  <a:cubicBezTo>
                    <a:pt x="1361" y="3167"/>
                    <a:pt x="1377" y="3186"/>
                    <a:pt x="1400" y="3186"/>
                  </a:cubicBezTo>
                  <a:cubicBezTo>
                    <a:pt x="1409" y="3186"/>
                    <a:pt x="1419" y="3184"/>
                    <a:pt x="1429" y="3177"/>
                  </a:cubicBezTo>
                  <a:lnTo>
                    <a:pt x="1679" y="3010"/>
                  </a:lnTo>
                  <a:lnTo>
                    <a:pt x="1917" y="3201"/>
                  </a:lnTo>
                  <a:cubicBezTo>
                    <a:pt x="1925" y="3206"/>
                    <a:pt x="1934" y="3208"/>
                    <a:pt x="1942" y="3208"/>
                  </a:cubicBezTo>
                  <a:cubicBezTo>
                    <a:pt x="1971" y="3208"/>
                    <a:pt x="1998" y="3181"/>
                    <a:pt x="1988" y="3153"/>
                  </a:cubicBezTo>
                  <a:lnTo>
                    <a:pt x="1893" y="2855"/>
                  </a:lnTo>
                  <a:lnTo>
                    <a:pt x="2143" y="2677"/>
                  </a:lnTo>
                  <a:cubicBezTo>
                    <a:pt x="2167" y="2653"/>
                    <a:pt x="2155" y="2605"/>
                    <a:pt x="2119" y="2593"/>
                  </a:cubicBezTo>
                  <a:lnTo>
                    <a:pt x="1810" y="2593"/>
                  </a:lnTo>
                  <a:lnTo>
                    <a:pt x="1715" y="2296"/>
                  </a:lnTo>
                  <a:cubicBezTo>
                    <a:pt x="1722" y="2268"/>
                    <a:pt x="1696" y="2249"/>
                    <a:pt x="1672" y="2249"/>
                  </a:cubicBezTo>
                  <a:close/>
                  <a:moveTo>
                    <a:pt x="4017" y="2249"/>
                  </a:moveTo>
                  <a:cubicBezTo>
                    <a:pt x="3999" y="2249"/>
                    <a:pt x="3982" y="2259"/>
                    <a:pt x="3977" y="2284"/>
                  </a:cubicBezTo>
                  <a:lnTo>
                    <a:pt x="3882" y="2582"/>
                  </a:lnTo>
                  <a:lnTo>
                    <a:pt x="3584" y="2582"/>
                  </a:lnTo>
                  <a:cubicBezTo>
                    <a:pt x="3548" y="2582"/>
                    <a:pt x="3536" y="2629"/>
                    <a:pt x="3560" y="2653"/>
                  </a:cubicBezTo>
                  <a:lnTo>
                    <a:pt x="3810" y="2843"/>
                  </a:lnTo>
                  <a:lnTo>
                    <a:pt x="3715" y="3141"/>
                  </a:lnTo>
                  <a:cubicBezTo>
                    <a:pt x="3706" y="3167"/>
                    <a:pt x="3729" y="3186"/>
                    <a:pt x="3751" y="3186"/>
                  </a:cubicBezTo>
                  <a:cubicBezTo>
                    <a:pt x="3759" y="3186"/>
                    <a:pt x="3768" y="3184"/>
                    <a:pt x="3774" y="3177"/>
                  </a:cubicBezTo>
                  <a:lnTo>
                    <a:pt x="4024" y="3010"/>
                  </a:lnTo>
                  <a:lnTo>
                    <a:pt x="4274" y="3201"/>
                  </a:lnTo>
                  <a:cubicBezTo>
                    <a:pt x="4283" y="3206"/>
                    <a:pt x="4291" y="3208"/>
                    <a:pt x="4298" y="3208"/>
                  </a:cubicBezTo>
                  <a:cubicBezTo>
                    <a:pt x="4324" y="3208"/>
                    <a:pt x="4343" y="3181"/>
                    <a:pt x="4334" y="3153"/>
                  </a:cubicBezTo>
                  <a:lnTo>
                    <a:pt x="4251" y="2855"/>
                  </a:lnTo>
                  <a:lnTo>
                    <a:pt x="4489" y="2677"/>
                  </a:lnTo>
                  <a:cubicBezTo>
                    <a:pt x="4513" y="2653"/>
                    <a:pt x="4501" y="2593"/>
                    <a:pt x="4465" y="2593"/>
                  </a:cubicBezTo>
                  <a:lnTo>
                    <a:pt x="4167" y="2593"/>
                  </a:lnTo>
                  <a:lnTo>
                    <a:pt x="4060" y="2296"/>
                  </a:lnTo>
                  <a:cubicBezTo>
                    <a:pt x="4067" y="2268"/>
                    <a:pt x="4042" y="2249"/>
                    <a:pt x="4017" y="2249"/>
                  </a:cubicBezTo>
                  <a:close/>
                  <a:moveTo>
                    <a:pt x="6377" y="2255"/>
                  </a:moveTo>
                  <a:cubicBezTo>
                    <a:pt x="6359" y="2255"/>
                    <a:pt x="6340" y="2268"/>
                    <a:pt x="6334" y="2296"/>
                  </a:cubicBezTo>
                  <a:lnTo>
                    <a:pt x="6239" y="2593"/>
                  </a:lnTo>
                  <a:lnTo>
                    <a:pt x="5941" y="2593"/>
                  </a:lnTo>
                  <a:cubicBezTo>
                    <a:pt x="5894" y="2593"/>
                    <a:pt x="5882" y="2641"/>
                    <a:pt x="5918" y="2665"/>
                  </a:cubicBezTo>
                  <a:lnTo>
                    <a:pt x="6156" y="2843"/>
                  </a:lnTo>
                  <a:lnTo>
                    <a:pt x="6072" y="3141"/>
                  </a:lnTo>
                  <a:cubicBezTo>
                    <a:pt x="6064" y="3167"/>
                    <a:pt x="6080" y="3186"/>
                    <a:pt x="6103" y="3186"/>
                  </a:cubicBezTo>
                  <a:cubicBezTo>
                    <a:pt x="6112" y="3186"/>
                    <a:pt x="6122" y="3184"/>
                    <a:pt x="6132" y="3177"/>
                  </a:cubicBezTo>
                  <a:lnTo>
                    <a:pt x="6382" y="3010"/>
                  </a:lnTo>
                  <a:lnTo>
                    <a:pt x="6632" y="3201"/>
                  </a:lnTo>
                  <a:cubicBezTo>
                    <a:pt x="6637" y="3206"/>
                    <a:pt x="6644" y="3208"/>
                    <a:pt x="6651" y="3208"/>
                  </a:cubicBezTo>
                  <a:cubicBezTo>
                    <a:pt x="6674" y="3208"/>
                    <a:pt x="6701" y="3181"/>
                    <a:pt x="6691" y="3153"/>
                  </a:cubicBezTo>
                  <a:lnTo>
                    <a:pt x="6596" y="2855"/>
                  </a:lnTo>
                  <a:lnTo>
                    <a:pt x="6846" y="2677"/>
                  </a:lnTo>
                  <a:cubicBezTo>
                    <a:pt x="6870" y="2653"/>
                    <a:pt x="6858" y="2605"/>
                    <a:pt x="6822" y="2593"/>
                  </a:cubicBezTo>
                  <a:lnTo>
                    <a:pt x="6513" y="2593"/>
                  </a:lnTo>
                  <a:lnTo>
                    <a:pt x="6418" y="2296"/>
                  </a:lnTo>
                  <a:cubicBezTo>
                    <a:pt x="6418" y="2271"/>
                    <a:pt x="6398" y="2255"/>
                    <a:pt x="6377" y="2255"/>
                  </a:cubicBezTo>
                  <a:close/>
                  <a:moveTo>
                    <a:pt x="8720" y="2249"/>
                  </a:moveTo>
                  <a:cubicBezTo>
                    <a:pt x="8702" y="2249"/>
                    <a:pt x="8685" y="2259"/>
                    <a:pt x="8680" y="2284"/>
                  </a:cubicBezTo>
                  <a:lnTo>
                    <a:pt x="8585" y="2582"/>
                  </a:lnTo>
                  <a:lnTo>
                    <a:pt x="8287" y="2582"/>
                  </a:lnTo>
                  <a:cubicBezTo>
                    <a:pt x="8251" y="2582"/>
                    <a:pt x="8239" y="2629"/>
                    <a:pt x="8263" y="2653"/>
                  </a:cubicBezTo>
                  <a:lnTo>
                    <a:pt x="8513" y="2843"/>
                  </a:lnTo>
                  <a:lnTo>
                    <a:pt x="8418" y="3141"/>
                  </a:lnTo>
                  <a:cubicBezTo>
                    <a:pt x="8409" y="3167"/>
                    <a:pt x="8432" y="3186"/>
                    <a:pt x="8454" y="3186"/>
                  </a:cubicBezTo>
                  <a:cubicBezTo>
                    <a:pt x="8462" y="3186"/>
                    <a:pt x="8471" y="3184"/>
                    <a:pt x="8477" y="3177"/>
                  </a:cubicBezTo>
                  <a:lnTo>
                    <a:pt x="8727" y="3010"/>
                  </a:lnTo>
                  <a:lnTo>
                    <a:pt x="8977" y="3201"/>
                  </a:lnTo>
                  <a:cubicBezTo>
                    <a:pt x="8985" y="3206"/>
                    <a:pt x="8994" y="3208"/>
                    <a:pt x="9001" y="3208"/>
                  </a:cubicBezTo>
                  <a:cubicBezTo>
                    <a:pt x="9027" y="3208"/>
                    <a:pt x="9046" y="3181"/>
                    <a:pt x="9037" y="3153"/>
                  </a:cubicBezTo>
                  <a:lnTo>
                    <a:pt x="8954" y="2855"/>
                  </a:lnTo>
                  <a:lnTo>
                    <a:pt x="9192" y="2677"/>
                  </a:lnTo>
                  <a:cubicBezTo>
                    <a:pt x="9216" y="2653"/>
                    <a:pt x="9204" y="2605"/>
                    <a:pt x="9168" y="2593"/>
                  </a:cubicBezTo>
                  <a:lnTo>
                    <a:pt x="8870" y="2593"/>
                  </a:lnTo>
                  <a:lnTo>
                    <a:pt x="8763" y="2296"/>
                  </a:lnTo>
                  <a:cubicBezTo>
                    <a:pt x="8770" y="2268"/>
                    <a:pt x="8745" y="2249"/>
                    <a:pt x="8720" y="2249"/>
                  </a:cubicBezTo>
                  <a:close/>
                  <a:moveTo>
                    <a:pt x="500" y="3043"/>
                  </a:moveTo>
                  <a:cubicBezTo>
                    <a:pt x="485" y="3043"/>
                    <a:pt x="470" y="3052"/>
                    <a:pt x="464" y="3070"/>
                  </a:cubicBezTo>
                  <a:lnTo>
                    <a:pt x="369" y="3355"/>
                  </a:lnTo>
                  <a:lnTo>
                    <a:pt x="60" y="3355"/>
                  </a:lnTo>
                  <a:cubicBezTo>
                    <a:pt x="24" y="3355"/>
                    <a:pt x="12" y="3403"/>
                    <a:pt x="36" y="3427"/>
                  </a:cubicBezTo>
                  <a:lnTo>
                    <a:pt x="286" y="3617"/>
                  </a:lnTo>
                  <a:lnTo>
                    <a:pt x="191" y="3915"/>
                  </a:lnTo>
                  <a:cubicBezTo>
                    <a:pt x="181" y="3944"/>
                    <a:pt x="211" y="3966"/>
                    <a:pt x="242" y="3966"/>
                  </a:cubicBezTo>
                  <a:cubicBezTo>
                    <a:pt x="249" y="3966"/>
                    <a:pt x="256" y="3965"/>
                    <a:pt x="262" y="3963"/>
                  </a:cubicBezTo>
                  <a:lnTo>
                    <a:pt x="500" y="3784"/>
                  </a:lnTo>
                  <a:lnTo>
                    <a:pt x="750" y="3963"/>
                  </a:lnTo>
                  <a:cubicBezTo>
                    <a:pt x="758" y="3968"/>
                    <a:pt x="766" y="3970"/>
                    <a:pt x="774" y="3970"/>
                  </a:cubicBezTo>
                  <a:cubicBezTo>
                    <a:pt x="800" y="3970"/>
                    <a:pt x="819" y="3943"/>
                    <a:pt x="810" y="3915"/>
                  </a:cubicBezTo>
                  <a:lnTo>
                    <a:pt x="715" y="3617"/>
                  </a:lnTo>
                  <a:lnTo>
                    <a:pt x="965" y="3439"/>
                  </a:lnTo>
                  <a:cubicBezTo>
                    <a:pt x="1000" y="3415"/>
                    <a:pt x="976" y="3367"/>
                    <a:pt x="941" y="3367"/>
                  </a:cubicBezTo>
                  <a:lnTo>
                    <a:pt x="643" y="3367"/>
                  </a:lnTo>
                  <a:lnTo>
                    <a:pt x="536" y="3070"/>
                  </a:lnTo>
                  <a:cubicBezTo>
                    <a:pt x="530" y="3052"/>
                    <a:pt x="515" y="3043"/>
                    <a:pt x="500" y="3043"/>
                  </a:cubicBezTo>
                  <a:close/>
                  <a:moveTo>
                    <a:pt x="2846" y="3025"/>
                  </a:moveTo>
                  <a:cubicBezTo>
                    <a:pt x="2822" y="3025"/>
                    <a:pt x="2798" y="3040"/>
                    <a:pt x="2798" y="3070"/>
                  </a:cubicBezTo>
                  <a:lnTo>
                    <a:pt x="2703" y="3355"/>
                  </a:lnTo>
                  <a:lnTo>
                    <a:pt x="2405" y="3355"/>
                  </a:lnTo>
                  <a:cubicBezTo>
                    <a:pt x="2369" y="3367"/>
                    <a:pt x="2346" y="3415"/>
                    <a:pt x="2381" y="3439"/>
                  </a:cubicBezTo>
                  <a:lnTo>
                    <a:pt x="2631" y="3617"/>
                  </a:lnTo>
                  <a:lnTo>
                    <a:pt x="2536" y="3915"/>
                  </a:lnTo>
                  <a:cubicBezTo>
                    <a:pt x="2527" y="3943"/>
                    <a:pt x="2546" y="3970"/>
                    <a:pt x="2572" y="3970"/>
                  </a:cubicBezTo>
                  <a:cubicBezTo>
                    <a:pt x="2580" y="3970"/>
                    <a:pt x="2588" y="3968"/>
                    <a:pt x="2596" y="3963"/>
                  </a:cubicBezTo>
                  <a:lnTo>
                    <a:pt x="2846" y="3784"/>
                  </a:lnTo>
                  <a:lnTo>
                    <a:pt x="3096" y="3963"/>
                  </a:lnTo>
                  <a:cubicBezTo>
                    <a:pt x="3101" y="3968"/>
                    <a:pt x="3108" y="3970"/>
                    <a:pt x="3115" y="3970"/>
                  </a:cubicBezTo>
                  <a:cubicBezTo>
                    <a:pt x="3138" y="3970"/>
                    <a:pt x="3165" y="3943"/>
                    <a:pt x="3155" y="3915"/>
                  </a:cubicBezTo>
                  <a:lnTo>
                    <a:pt x="3060" y="3617"/>
                  </a:lnTo>
                  <a:lnTo>
                    <a:pt x="3310" y="3439"/>
                  </a:lnTo>
                  <a:cubicBezTo>
                    <a:pt x="3346" y="3415"/>
                    <a:pt x="3322" y="3367"/>
                    <a:pt x="3286" y="3355"/>
                  </a:cubicBezTo>
                  <a:lnTo>
                    <a:pt x="2989" y="3355"/>
                  </a:lnTo>
                  <a:lnTo>
                    <a:pt x="2893" y="3070"/>
                  </a:lnTo>
                  <a:cubicBezTo>
                    <a:pt x="2893" y="3040"/>
                    <a:pt x="2870" y="3025"/>
                    <a:pt x="2846" y="3025"/>
                  </a:cubicBezTo>
                  <a:close/>
                  <a:moveTo>
                    <a:pt x="5203" y="3043"/>
                  </a:moveTo>
                  <a:cubicBezTo>
                    <a:pt x="5188" y="3043"/>
                    <a:pt x="5173" y="3052"/>
                    <a:pt x="5167" y="3070"/>
                  </a:cubicBezTo>
                  <a:lnTo>
                    <a:pt x="5072" y="3355"/>
                  </a:lnTo>
                  <a:lnTo>
                    <a:pt x="4763" y="3355"/>
                  </a:lnTo>
                  <a:cubicBezTo>
                    <a:pt x="4715" y="3355"/>
                    <a:pt x="4703" y="3415"/>
                    <a:pt x="4739" y="3439"/>
                  </a:cubicBezTo>
                  <a:lnTo>
                    <a:pt x="4989" y="3617"/>
                  </a:lnTo>
                  <a:lnTo>
                    <a:pt x="4894" y="3915"/>
                  </a:lnTo>
                  <a:cubicBezTo>
                    <a:pt x="4884" y="3943"/>
                    <a:pt x="4904" y="3970"/>
                    <a:pt x="4930" y="3970"/>
                  </a:cubicBezTo>
                  <a:cubicBezTo>
                    <a:pt x="4937" y="3970"/>
                    <a:pt x="4945" y="3968"/>
                    <a:pt x="4953" y="3963"/>
                  </a:cubicBezTo>
                  <a:lnTo>
                    <a:pt x="5203" y="3784"/>
                  </a:lnTo>
                  <a:lnTo>
                    <a:pt x="5453" y="3963"/>
                  </a:lnTo>
                  <a:cubicBezTo>
                    <a:pt x="5461" y="3968"/>
                    <a:pt x="5469" y="3970"/>
                    <a:pt x="5477" y="3970"/>
                  </a:cubicBezTo>
                  <a:cubicBezTo>
                    <a:pt x="5503" y="3970"/>
                    <a:pt x="5522" y="3943"/>
                    <a:pt x="5513" y="3915"/>
                  </a:cubicBezTo>
                  <a:lnTo>
                    <a:pt x="5417" y="3617"/>
                  </a:lnTo>
                  <a:lnTo>
                    <a:pt x="5668" y="3439"/>
                  </a:lnTo>
                  <a:cubicBezTo>
                    <a:pt x="5703" y="3415"/>
                    <a:pt x="5691" y="3355"/>
                    <a:pt x="5644" y="3355"/>
                  </a:cubicBezTo>
                  <a:lnTo>
                    <a:pt x="5334" y="3355"/>
                  </a:lnTo>
                  <a:lnTo>
                    <a:pt x="5239" y="3070"/>
                  </a:lnTo>
                  <a:cubicBezTo>
                    <a:pt x="5233" y="3052"/>
                    <a:pt x="5218" y="3043"/>
                    <a:pt x="5203" y="3043"/>
                  </a:cubicBezTo>
                  <a:close/>
                  <a:moveTo>
                    <a:pt x="7549" y="3025"/>
                  </a:moveTo>
                  <a:cubicBezTo>
                    <a:pt x="7525" y="3025"/>
                    <a:pt x="7501" y="3040"/>
                    <a:pt x="7501" y="3070"/>
                  </a:cubicBezTo>
                  <a:lnTo>
                    <a:pt x="7406" y="3355"/>
                  </a:lnTo>
                  <a:lnTo>
                    <a:pt x="7108" y="3355"/>
                  </a:lnTo>
                  <a:cubicBezTo>
                    <a:pt x="7061" y="3355"/>
                    <a:pt x="7049" y="3415"/>
                    <a:pt x="7084" y="3427"/>
                  </a:cubicBezTo>
                  <a:lnTo>
                    <a:pt x="7334" y="3617"/>
                  </a:lnTo>
                  <a:lnTo>
                    <a:pt x="7239" y="3915"/>
                  </a:lnTo>
                  <a:cubicBezTo>
                    <a:pt x="7229" y="3944"/>
                    <a:pt x="7252" y="3966"/>
                    <a:pt x="7280" y="3966"/>
                  </a:cubicBezTo>
                  <a:cubicBezTo>
                    <a:pt x="7286" y="3966"/>
                    <a:pt x="7292" y="3965"/>
                    <a:pt x="7299" y="3963"/>
                  </a:cubicBezTo>
                  <a:lnTo>
                    <a:pt x="7549" y="3784"/>
                  </a:lnTo>
                  <a:lnTo>
                    <a:pt x="7799" y="3963"/>
                  </a:lnTo>
                  <a:cubicBezTo>
                    <a:pt x="7804" y="3968"/>
                    <a:pt x="7811" y="3970"/>
                    <a:pt x="7818" y="3970"/>
                  </a:cubicBezTo>
                  <a:cubicBezTo>
                    <a:pt x="7841" y="3970"/>
                    <a:pt x="7867" y="3943"/>
                    <a:pt x="7858" y="3915"/>
                  </a:cubicBezTo>
                  <a:lnTo>
                    <a:pt x="7763" y="3617"/>
                  </a:lnTo>
                  <a:lnTo>
                    <a:pt x="8013" y="3439"/>
                  </a:lnTo>
                  <a:cubicBezTo>
                    <a:pt x="8049" y="3415"/>
                    <a:pt x="8025" y="3355"/>
                    <a:pt x="7989" y="3355"/>
                  </a:cubicBezTo>
                  <a:lnTo>
                    <a:pt x="7692" y="3355"/>
                  </a:lnTo>
                  <a:lnTo>
                    <a:pt x="7596" y="3070"/>
                  </a:lnTo>
                  <a:cubicBezTo>
                    <a:pt x="7596" y="3040"/>
                    <a:pt x="7573" y="3025"/>
                    <a:pt x="7549" y="3025"/>
                  </a:cubicBezTo>
                  <a:close/>
                  <a:moveTo>
                    <a:pt x="9894" y="3025"/>
                  </a:moveTo>
                  <a:cubicBezTo>
                    <a:pt x="9870" y="3025"/>
                    <a:pt x="9847" y="3040"/>
                    <a:pt x="9847" y="3070"/>
                  </a:cubicBezTo>
                  <a:lnTo>
                    <a:pt x="9751" y="3355"/>
                  </a:lnTo>
                  <a:lnTo>
                    <a:pt x="9454" y="3355"/>
                  </a:lnTo>
                  <a:cubicBezTo>
                    <a:pt x="9418" y="3367"/>
                    <a:pt x="9406" y="3415"/>
                    <a:pt x="9430" y="3439"/>
                  </a:cubicBezTo>
                  <a:lnTo>
                    <a:pt x="9680" y="3617"/>
                  </a:lnTo>
                  <a:lnTo>
                    <a:pt x="9585" y="3915"/>
                  </a:lnTo>
                  <a:cubicBezTo>
                    <a:pt x="9575" y="3943"/>
                    <a:pt x="9602" y="3970"/>
                    <a:pt x="9625" y="3970"/>
                  </a:cubicBezTo>
                  <a:cubicBezTo>
                    <a:pt x="9632" y="3970"/>
                    <a:pt x="9639" y="3968"/>
                    <a:pt x="9644" y="3963"/>
                  </a:cubicBezTo>
                  <a:lnTo>
                    <a:pt x="9894" y="3784"/>
                  </a:lnTo>
                  <a:lnTo>
                    <a:pt x="10144" y="3963"/>
                  </a:lnTo>
                  <a:cubicBezTo>
                    <a:pt x="10152" y="3968"/>
                    <a:pt x="10160" y="3970"/>
                    <a:pt x="10168" y="3970"/>
                  </a:cubicBezTo>
                  <a:cubicBezTo>
                    <a:pt x="10194" y="3970"/>
                    <a:pt x="10213" y="3943"/>
                    <a:pt x="10204" y="3915"/>
                  </a:cubicBezTo>
                  <a:lnTo>
                    <a:pt x="10120" y="3617"/>
                  </a:lnTo>
                  <a:lnTo>
                    <a:pt x="10359" y="3439"/>
                  </a:lnTo>
                  <a:cubicBezTo>
                    <a:pt x="10394" y="3415"/>
                    <a:pt x="10382" y="3367"/>
                    <a:pt x="10335" y="3355"/>
                  </a:cubicBezTo>
                  <a:lnTo>
                    <a:pt x="10037" y="3355"/>
                  </a:lnTo>
                  <a:lnTo>
                    <a:pt x="9942" y="3070"/>
                  </a:lnTo>
                  <a:cubicBezTo>
                    <a:pt x="9942" y="3040"/>
                    <a:pt x="9918" y="3025"/>
                    <a:pt x="9894" y="3025"/>
                  </a:cubicBezTo>
                  <a:close/>
                  <a:moveTo>
                    <a:pt x="4018" y="3766"/>
                  </a:moveTo>
                  <a:cubicBezTo>
                    <a:pt x="3998" y="3766"/>
                    <a:pt x="3977" y="3784"/>
                    <a:pt x="3977" y="3820"/>
                  </a:cubicBezTo>
                  <a:lnTo>
                    <a:pt x="3882" y="4106"/>
                  </a:lnTo>
                  <a:lnTo>
                    <a:pt x="3584" y="4106"/>
                  </a:lnTo>
                  <a:cubicBezTo>
                    <a:pt x="3536" y="4106"/>
                    <a:pt x="3524" y="4153"/>
                    <a:pt x="3560" y="4177"/>
                  </a:cubicBezTo>
                  <a:lnTo>
                    <a:pt x="3798" y="4356"/>
                  </a:lnTo>
                  <a:lnTo>
                    <a:pt x="3715" y="4653"/>
                  </a:lnTo>
                  <a:cubicBezTo>
                    <a:pt x="3706" y="4681"/>
                    <a:pt x="3725" y="4709"/>
                    <a:pt x="3751" y="4709"/>
                  </a:cubicBezTo>
                  <a:cubicBezTo>
                    <a:pt x="3758" y="4709"/>
                    <a:pt x="3766" y="4706"/>
                    <a:pt x="3774" y="4701"/>
                  </a:cubicBezTo>
                  <a:lnTo>
                    <a:pt x="4024" y="4522"/>
                  </a:lnTo>
                  <a:lnTo>
                    <a:pt x="4263" y="4701"/>
                  </a:lnTo>
                  <a:cubicBezTo>
                    <a:pt x="4271" y="4706"/>
                    <a:pt x="4279" y="4709"/>
                    <a:pt x="4288" y="4709"/>
                  </a:cubicBezTo>
                  <a:cubicBezTo>
                    <a:pt x="4317" y="4709"/>
                    <a:pt x="4343" y="4681"/>
                    <a:pt x="4334" y="4653"/>
                  </a:cubicBezTo>
                  <a:lnTo>
                    <a:pt x="4239" y="4356"/>
                  </a:lnTo>
                  <a:lnTo>
                    <a:pt x="4489" y="4177"/>
                  </a:lnTo>
                  <a:cubicBezTo>
                    <a:pt x="4513" y="4153"/>
                    <a:pt x="4501" y="4106"/>
                    <a:pt x="4465" y="4106"/>
                  </a:cubicBezTo>
                  <a:lnTo>
                    <a:pt x="4167" y="4106"/>
                  </a:lnTo>
                  <a:lnTo>
                    <a:pt x="4060" y="3820"/>
                  </a:lnTo>
                  <a:cubicBezTo>
                    <a:pt x="4060" y="3784"/>
                    <a:pt x="4039" y="3766"/>
                    <a:pt x="4018" y="3766"/>
                  </a:cubicBezTo>
                  <a:close/>
                  <a:moveTo>
                    <a:pt x="6376" y="3775"/>
                  </a:moveTo>
                  <a:cubicBezTo>
                    <a:pt x="6355" y="3775"/>
                    <a:pt x="6334" y="3790"/>
                    <a:pt x="6334" y="3820"/>
                  </a:cubicBezTo>
                  <a:lnTo>
                    <a:pt x="6239" y="4106"/>
                  </a:lnTo>
                  <a:lnTo>
                    <a:pt x="5941" y="4106"/>
                  </a:lnTo>
                  <a:cubicBezTo>
                    <a:pt x="5894" y="4106"/>
                    <a:pt x="5870" y="4165"/>
                    <a:pt x="5918" y="4177"/>
                  </a:cubicBezTo>
                  <a:lnTo>
                    <a:pt x="6156" y="4356"/>
                  </a:lnTo>
                  <a:lnTo>
                    <a:pt x="6072" y="4653"/>
                  </a:lnTo>
                  <a:cubicBezTo>
                    <a:pt x="6063" y="4681"/>
                    <a:pt x="6082" y="4709"/>
                    <a:pt x="6108" y="4709"/>
                  </a:cubicBezTo>
                  <a:cubicBezTo>
                    <a:pt x="6116" y="4709"/>
                    <a:pt x="6124" y="4706"/>
                    <a:pt x="6132" y="4701"/>
                  </a:cubicBezTo>
                  <a:lnTo>
                    <a:pt x="6382" y="4522"/>
                  </a:lnTo>
                  <a:lnTo>
                    <a:pt x="6632" y="4701"/>
                  </a:lnTo>
                  <a:cubicBezTo>
                    <a:pt x="6637" y="4706"/>
                    <a:pt x="6644" y="4709"/>
                    <a:pt x="6651" y="4709"/>
                  </a:cubicBezTo>
                  <a:cubicBezTo>
                    <a:pt x="6674" y="4709"/>
                    <a:pt x="6701" y="4681"/>
                    <a:pt x="6691" y="4653"/>
                  </a:cubicBezTo>
                  <a:lnTo>
                    <a:pt x="6596" y="4356"/>
                  </a:lnTo>
                  <a:lnTo>
                    <a:pt x="6846" y="4177"/>
                  </a:lnTo>
                  <a:cubicBezTo>
                    <a:pt x="6882" y="4153"/>
                    <a:pt x="6858" y="4106"/>
                    <a:pt x="6822" y="4106"/>
                  </a:cubicBezTo>
                  <a:lnTo>
                    <a:pt x="6513" y="4106"/>
                  </a:lnTo>
                  <a:lnTo>
                    <a:pt x="6418" y="3820"/>
                  </a:lnTo>
                  <a:cubicBezTo>
                    <a:pt x="6418" y="3790"/>
                    <a:pt x="6397" y="3775"/>
                    <a:pt x="6376" y="3775"/>
                  </a:cubicBezTo>
                  <a:close/>
                  <a:moveTo>
                    <a:pt x="8726" y="3766"/>
                  </a:moveTo>
                  <a:cubicBezTo>
                    <a:pt x="8704" y="3766"/>
                    <a:pt x="8680" y="3784"/>
                    <a:pt x="8680" y="3820"/>
                  </a:cubicBezTo>
                  <a:lnTo>
                    <a:pt x="8585" y="4106"/>
                  </a:lnTo>
                  <a:lnTo>
                    <a:pt x="8287" y="4106"/>
                  </a:lnTo>
                  <a:cubicBezTo>
                    <a:pt x="8239" y="4106"/>
                    <a:pt x="8227" y="4153"/>
                    <a:pt x="8263" y="4177"/>
                  </a:cubicBezTo>
                  <a:lnTo>
                    <a:pt x="8501" y="4356"/>
                  </a:lnTo>
                  <a:lnTo>
                    <a:pt x="8418" y="4653"/>
                  </a:lnTo>
                  <a:cubicBezTo>
                    <a:pt x="8409" y="4681"/>
                    <a:pt x="8428" y="4709"/>
                    <a:pt x="8454" y="4709"/>
                  </a:cubicBezTo>
                  <a:cubicBezTo>
                    <a:pt x="8461" y="4709"/>
                    <a:pt x="8469" y="4706"/>
                    <a:pt x="8477" y="4701"/>
                  </a:cubicBezTo>
                  <a:lnTo>
                    <a:pt x="8727" y="4522"/>
                  </a:lnTo>
                  <a:lnTo>
                    <a:pt x="8966" y="4701"/>
                  </a:lnTo>
                  <a:cubicBezTo>
                    <a:pt x="8974" y="4706"/>
                    <a:pt x="8982" y="4709"/>
                    <a:pt x="8991" y="4709"/>
                  </a:cubicBezTo>
                  <a:cubicBezTo>
                    <a:pt x="9020" y="4709"/>
                    <a:pt x="9046" y="4681"/>
                    <a:pt x="9037" y="4653"/>
                  </a:cubicBezTo>
                  <a:lnTo>
                    <a:pt x="8942" y="4356"/>
                  </a:lnTo>
                  <a:lnTo>
                    <a:pt x="9192" y="4177"/>
                  </a:lnTo>
                  <a:cubicBezTo>
                    <a:pt x="9216" y="4153"/>
                    <a:pt x="9204" y="4106"/>
                    <a:pt x="9168" y="4106"/>
                  </a:cubicBezTo>
                  <a:lnTo>
                    <a:pt x="8870" y="4106"/>
                  </a:lnTo>
                  <a:lnTo>
                    <a:pt x="8763" y="3820"/>
                  </a:lnTo>
                  <a:cubicBezTo>
                    <a:pt x="8769" y="3784"/>
                    <a:pt x="8748" y="3766"/>
                    <a:pt x="8726" y="3766"/>
                  </a:cubicBezTo>
                  <a:close/>
                  <a:moveTo>
                    <a:pt x="1668" y="3775"/>
                  </a:moveTo>
                  <a:cubicBezTo>
                    <a:pt x="1646" y="3775"/>
                    <a:pt x="1625" y="3790"/>
                    <a:pt x="1631" y="3820"/>
                  </a:cubicBezTo>
                  <a:lnTo>
                    <a:pt x="1536" y="4106"/>
                  </a:lnTo>
                  <a:lnTo>
                    <a:pt x="1238" y="4106"/>
                  </a:lnTo>
                  <a:cubicBezTo>
                    <a:pt x="1191" y="4106"/>
                    <a:pt x="1179" y="4153"/>
                    <a:pt x="1215" y="4177"/>
                  </a:cubicBezTo>
                  <a:lnTo>
                    <a:pt x="1453" y="4367"/>
                  </a:lnTo>
                  <a:lnTo>
                    <a:pt x="1357" y="4665"/>
                  </a:lnTo>
                  <a:cubicBezTo>
                    <a:pt x="1349" y="4691"/>
                    <a:pt x="1371" y="4710"/>
                    <a:pt x="1398" y="4710"/>
                  </a:cubicBezTo>
                  <a:cubicBezTo>
                    <a:pt x="1408" y="4710"/>
                    <a:pt x="1419" y="4708"/>
                    <a:pt x="1429" y="4701"/>
                  </a:cubicBezTo>
                  <a:lnTo>
                    <a:pt x="1679" y="4534"/>
                  </a:lnTo>
                  <a:lnTo>
                    <a:pt x="1917" y="4701"/>
                  </a:lnTo>
                  <a:cubicBezTo>
                    <a:pt x="1927" y="4708"/>
                    <a:pt x="1938" y="4710"/>
                    <a:pt x="1948" y="4710"/>
                  </a:cubicBezTo>
                  <a:cubicBezTo>
                    <a:pt x="1975" y="4710"/>
                    <a:pt x="1997" y="4691"/>
                    <a:pt x="1988" y="4665"/>
                  </a:cubicBezTo>
                  <a:lnTo>
                    <a:pt x="1893" y="4367"/>
                  </a:lnTo>
                  <a:lnTo>
                    <a:pt x="2143" y="4177"/>
                  </a:lnTo>
                  <a:cubicBezTo>
                    <a:pt x="2167" y="4153"/>
                    <a:pt x="2155" y="4106"/>
                    <a:pt x="2119" y="4106"/>
                  </a:cubicBezTo>
                  <a:lnTo>
                    <a:pt x="1810" y="4106"/>
                  </a:lnTo>
                  <a:lnTo>
                    <a:pt x="1715" y="3820"/>
                  </a:lnTo>
                  <a:cubicBezTo>
                    <a:pt x="1715" y="3790"/>
                    <a:pt x="1691" y="3775"/>
                    <a:pt x="1668" y="3775"/>
                  </a:cubicBezTo>
                  <a:close/>
                  <a:moveTo>
                    <a:pt x="500" y="4555"/>
                  </a:moveTo>
                  <a:cubicBezTo>
                    <a:pt x="485" y="4555"/>
                    <a:pt x="470" y="4564"/>
                    <a:pt x="464" y="4582"/>
                  </a:cubicBezTo>
                  <a:lnTo>
                    <a:pt x="369" y="4879"/>
                  </a:lnTo>
                  <a:lnTo>
                    <a:pt x="60" y="4879"/>
                  </a:lnTo>
                  <a:cubicBezTo>
                    <a:pt x="24" y="4879"/>
                    <a:pt x="0" y="4927"/>
                    <a:pt x="36" y="4951"/>
                  </a:cubicBezTo>
                  <a:lnTo>
                    <a:pt x="286" y="5129"/>
                  </a:lnTo>
                  <a:lnTo>
                    <a:pt x="191" y="5427"/>
                  </a:lnTo>
                  <a:cubicBezTo>
                    <a:pt x="181" y="5455"/>
                    <a:pt x="208" y="5482"/>
                    <a:pt x="231" y="5482"/>
                  </a:cubicBezTo>
                  <a:cubicBezTo>
                    <a:pt x="238" y="5482"/>
                    <a:pt x="245" y="5480"/>
                    <a:pt x="250" y="5475"/>
                  </a:cubicBezTo>
                  <a:lnTo>
                    <a:pt x="500" y="5296"/>
                  </a:lnTo>
                  <a:lnTo>
                    <a:pt x="750" y="5475"/>
                  </a:lnTo>
                  <a:cubicBezTo>
                    <a:pt x="758" y="5480"/>
                    <a:pt x="766" y="5482"/>
                    <a:pt x="774" y="5482"/>
                  </a:cubicBezTo>
                  <a:cubicBezTo>
                    <a:pt x="800" y="5482"/>
                    <a:pt x="819" y="5455"/>
                    <a:pt x="810" y="5427"/>
                  </a:cubicBezTo>
                  <a:lnTo>
                    <a:pt x="715" y="5129"/>
                  </a:lnTo>
                  <a:lnTo>
                    <a:pt x="965" y="4951"/>
                  </a:lnTo>
                  <a:cubicBezTo>
                    <a:pt x="1000" y="4927"/>
                    <a:pt x="976" y="4879"/>
                    <a:pt x="941" y="4879"/>
                  </a:cubicBezTo>
                  <a:lnTo>
                    <a:pt x="643" y="4879"/>
                  </a:lnTo>
                  <a:lnTo>
                    <a:pt x="536" y="4582"/>
                  </a:lnTo>
                  <a:cubicBezTo>
                    <a:pt x="530" y="4564"/>
                    <a:pt x="515" y="4555"/>
                    <a:pt x="500" y="4555"/>
                  </a:cubicBezTo>
                  <a:close/>
                  <a:moveTo>
                    <a:pt x="2846" y="4537"/>
                  </a:moveTo>
                  <a:cubicBezTo>
                    <a:pt x="2822" y="4537"/>
                    <a:pt x="2798" y="4552"/>
                    <a:pt x="2798" y="4582"/>
                  </a:cubicBezTo>
                  <a:lnTo>
                    <a:pt x="2703" y="4879"/>
                  </a:lnTo>
                  <a:lnTo>
                    <a:pt x="2405" y="4879"/>
                  </a:lnTo>
                  <a:cubicBezTo>
                    <a:pt x="2369" y="4879"/>
                    <a:pt x="2346" y="4927"/>
                    <a:pt x="2381" y="4951"/>
                  </a:cubicBezTo>
                  <a:lnTo>
                    <a:pt x="2631" y="5129"/>
                  </a:lnTo>
                  <a:lnTo>
                    <a:pt x="2536" y="5427"/>
                  </a:lnTo>
                  <a:cubicBezTo>
                    <a:pt x="2527" y="5455"/>
                    <a:pt x="2546" y="5482"/>
                    <a:pt x="2572" y="5482"/>
                  </a:cubicBezTo>
                  <a:cubicBezTo>
                    <a:pt x="2580" y="5482"/>
                    <a:pt x="2588" y="5480"/>
                    <a:pt x="2596" y="5475"/>
                  </a:cubicBezTo>
                  <a:lnTo>
                    <a:pt x="2846" y="5296"/>
                  </a:lnTo>
                  <a:lnTo>
                    <a:pt x="3096" y="5475"/>
                  </a:lnTo>
                  <a:cubicBezTo>
                    <a:pt x="3101" y="5480"/>
                    <a:pt x="3108" y="5482"/>
                    <a:pt x="3115" y="5482"/>
                  </a:cubicBezTo>
                  <a:cubicBezTo>
                    <a:pt x="3138" y="5482"/>
                    <a:pt x="3165" y="5455"/>
                    <a:pt x="3155" y="5427"/>
                  </a:cubicBezTo>
                  <a:lnTo>
                    <a:pt x="3060" y="5129"/>
                  </a:lnTo>
                  <a:lnTo>
                    <a:pt x="3310" y="4951"/>
                  </a:lnTo>
                  <a:cubicBezTo>
                    <a:pt x="3346" y="4927"/>
                    <a:pt x="3322" y="4879"/>
                    <a:pt x="3286" y="4879"/>
                  </a:cubicBezTo>
                  <a:lnTo>
                    <a:pt x="2989" y="4879"/>
                  </a:lnTo>
                  <a:lnTo>
                    <a:pt x="2893" y="4582"/>
                  </a:lnTo>
                  <a:cubicBezTo>
                    <a:pt x="2893" y="4552"/>
                    <a:pt x="2870" y="4537"/>
                    <a:pt x="2846" y="4537"/>
                  </a:cubicBezTo>
                  <a:close/>
                  <a:moveTo>
                    <a:pt x="5203" y="4555"/>
                  </a:moveTo>
                  <a:cubicBezTo>
                    <a:pt x="5188" y="4555"/>
                    <a:pt x="5173" y="4564"/>
                    <a:pt x="5167" y="4582"/>
                  </a:cubicBezTo>
                  <a:lnTo>
                    <a:pt x="5072" y="4879"/>
                  </a:lnTo>
                  <a:lnTo>
                    <a:pt x="4763" y="4879"/>
                  </a:lnTo>
                  <a:cubicBezTo>
                    <a:pt x="4758" y="4878"/>
                    <a:pt x="4754" y="4878"/>
                    <a:pt x="4751" y="4878"/>
                  </a:cubicBezTo>
                  <a:cubicBezTo>
                    <a:pt x="4713" y="4878"/>
                    <a:pt x="4706" y="4929"/>
                    <a:pt x="4739" y="4951"/>
                  </a:cubicBezTo>
                  <a:lnTo>
                    <a:pt x="4989" y="5129"/>
                  </a:lnTo>
                  <a:lnTo>
                    <a:pt x="4894" y="5427"/>
                  </a:lnTo>
                  <a:cubicBezTo>
                    <a:pt x="4884" y="5455"/>
                    <a:pt x="4904" y="5482"/>
                    <a:pt x="4930" y="5482"/>
                  </a:cubicBezTo>
                  <a:cubicBezTo>
                    <a:pt x="4937" y="5482"/>
                    <a:pt x="4945" y="5480"/>
                    <a:pt x="4953" y="5475"/>
                  </a:cubicBezTo>
                  <a:lnTo>
                    <a:pt x="5203" y="5296"/>
                  </a:lnTo>
                  <a:lnTo>
                    <a:pt x="5453" y="5475"/>
                  </a:lnTo>
                  <a:cubicBezTo>
                    <a:pt x="5461" y="5480"/>
                    <a:pt x="5469" y="5482"/>
                    <a:pt x="5477" y="5482"/>
                  </a:cubicBezTo>
                  <a:cubicBezTo>
                    <a:pt x="5503" y="5482"/>
                    <a:pt x="5522" y="5455"/>
                    <a:pt x="5513" y="5427"/>
                  </a:cubicBezTo>
                  <a:lnTo>
                    <a:pt x="5417" y="5129"/>
                  </a:lnTo>
                  <a:lnTo>
                    <a:pt x="5668" y="4951"/>
                  </a:lnTo>
                  <a:cubicBezTo>
                    <a:pt x="5700" y="4929"/>
                    <a:pt x="5693" y="4878"/>
                    <a:pt x="5656" y="4878"/>
                  </a:cubicBezTo>
                  <a:cubicBezTo>
                    <a:pt x="5652" y="4878"/>
                    <a:pt x="5648" y="4878"/>
                    <a:pt x="5644" y="4879"/>
                  </a:cubicBezTo>
                  <a:lnTo>
                    <a:pt x="5334" y="4879"/>
                  </a:lnTo>
                  <a:lnTo>
                    <a:pt x="5239" y="4582"/>
                  </a:lnTo>
                  <a:cubicBezTo>
                    <a:pt x="5233" y="4564"/>
                    <a:pt x="5218" y="4555"/>
                    <a:pt x="5203" y="4555"/>
                  </a:cubicBezTo>
                  <a:close/>
                  <a:moveTo>
                    <a:pt x="7549" y="4537"/>
                  </a:moveTo>
                  <a:cubicBezTo>
                    <a:pt x="7525" y="4537"/>
                    <a:pt x="7501" y="4552"/>
                    <a:pt x="7501" y="4582"/>
                  </a:cubicBezTo>
                  <a:lnTo>
                    <a:pt x="7406" y="4879"/>
                  </a:lnTo>
                  <a:lnTo>
                    <a:pt x="7108" y="4879"/>
                  </a:lnTo>
                  <a:cubicBezTo>
                    <a:pt x="7104" y="4878"/>
                    <a:pt x="7100" y="4878"/>
                    <a:pt x="7096" y="4878"/>
                  </a:cubicBezTo>
                  <a:cubicBezTo>
                    <a:pt x="7059" y="4878"/>
                    <a:pt x="7052" y="4929"/>
                    <a:pt x="7084" y="4951"/>
                  </a:cubicBezTo>
                  <a:lnTo>
                    <a:pt x="7334" y="5129"/>
                  </a:lnTo>
                  <a:lnTo>
                    <a:pt x="7239" y="5427"/>
                  </a:lnTo>
                  <a:cubicBezTo>
                    <a:pt x="7230" y="5455"/>
                    <a:pt x="7249" y="5482"/>
                    <a:pt x="7275" y="5482"/>
                  </a:cubicBezTo>
                  <a:cubicBezTo>
                    <a:pt x="7283" y="5482"/>
                    <a:pt x="7291" y="5480"/>
                    <a:pt x="7299" y="5475"/>
                  </a:cubicBezTo>
                  <a:lnTo>
                    <a:pt x="7549" y="5296"/>
                  </a:lnTo>
                  <a:lnTo>
                    <a:pt x="7799" y="5475"/>
                  </a:lnTo>
                  <a:cubicBezTo>
                    <a:pt x="7804" y="5480"/>
                    <a:pt x="7811" y="5482"/>
                    <a:pt x="7818" y="5482"/>
                  </a:cubicBezTo>
                  <a:cubicBezTo>
                    <a:pt x="7841" y="5482"/>
                    <a:pt x="7867" y="5455"/>
                    <a:pt x="7858" y="5427"/>
                  </a:cubicBezTo>
                  <a:lnTo>
                    <a:pt x="7763" y="5129"/>
                  </a:lnTo>
                  <a:lnTo>
                    <a:pt x="8013" y="4951"/>
                  </a:lnTo>
                  <a:cubicBezTo>
                    <a:pt x="8046" y="4929"/>
                    <a:pt x="8029" y="4878"/>
                    <a:pt x="7998" y="4878"/>
                  </a:cubicBezTo>
                  <a:cubicBezTo>
                    <a:pt x="7996" y="4878"/>
                    <a:pt x="7992" y="4878"/>
                    <a:pt x="7989" y="4879"/>
                  </a:cubicBezTo>
                  <a:lnTo>
                    <a:pt x="7692" y="4879"/>
                  </a:lnTo>
                  <a:lnTo>
                    <a:pt x="7596" y="4582"/>
                  </a:lnTo>
                  <a:cubicBezTo>
                    <a:pt x="7596" y="4552"/>
                    <a:pt x="7573" y="4537"/>
                    <a:pt x="7549" y="4537"/>
                  </a:cubicBezTo>
                  <a:close/>
                  <a:moveTo>
                    <a:pt x="9894" y="4537"/>
                  </a:moveTo>
                  <a:cubicBezTo>
                    <a:pt x="9870" y="4537"/>
                    <a:pt x="9847" y="4552"/>
                    <a:pt x="9847" y="4582"/>
                  </a:cubicBezTo>
                  <a:lnTo>
                    <a:pt x="9751" y="4879"/>
                  </a:lnTo>
                  <a:lnTo>
                    <a:pt x="9454" y="4879"/>
                  </a:lnTo>
                  <a:cubicBezTo>
                    <a:pt x="9418" y="4879"/>
                    <a:pt x="9406" y="4927"/>
                    <a:pt x="9430" y="4951"/>
                  </a:cubicBezTo>
                  <a:lnTo>
                    <a:pt x="9680" y="5129"/>
                  </a:lnTo>
                  <a:lnTo>
                    <a:pt x="9585" y="5427"/>
                  </a:lnTo>
                  <a:cubicBezTo>
                    <a:pt x="9575" y="5455"/>
                    <a:pt x="9602" y="5482"/>
                    <a:pt x="9625" y="5482"/>
                  </a:cubicBezTo>
                  <a:cubicBezTo>
                    <a:pt x="9632" y="5482"/>
                    <a:pt x="9639" y="5480"/>
                    <a:pt x="9644" y="5475"/>
                  </a:cubicBezTo>
                  <a:lnTo>
                    <a:pt x="9894" y="5296"/>
                  </a:lnTo>
                  <a:lnTo>
                    <a:pt x="10144" y="5475"/>
                  </a:lnTo>
                  <a:cubicBezTo>
                    <a:pt x="10152" y="5480"/>
                    <a:pt x="10160" y="5482"/>
                    <a:pt x="10168" y="5482"/>
                  </a:cubicBezTo>
                  <a:cubicBezTo>
                    <a:pt x="10194" y="5482"/>
                    <a:pt x="10213" y="5455"/>
                    <a:pt x="10204" y="5427"/>
                  </a:cubicBezTo>
                  <a:lnTo>
                    <a:pt x="10120" y="5129"/>
                  </a:lnTo>
                  <a:lnTo>
                    <a:pt x="10359" y="4951"/>
                  </a:lnTo>
                  <a:cubicBezTo>
                    <a:pt x="10394" y="4927"/>
                    <a:pt x="10382" y="4879"/>
                    <a:pt x="10335" y="4879"/>
                  </a:cubicBezTo>
                  <a:lnTo>
                    <a:pt x="10037" y="4879"/>
                  </a:lnTo>
                  <a:lnTo>
                    <a:pt x="9942" y="4582"/>
                  </a:lnTo>
                  <a:cubicBezTo>
                    <a:pt x="9942" y="4552"/>
                    <a:pt x="9918" y="4537"/>
                    <a:pt x="9894" y="4537"/>
                  </a:cubicBezTo>
                  <a:close/>
                  <a:moveTo>
                    <a:pt x="4018" y="5287"/>
                  </a:moveTo>
                  <a:cubicBezTo>
                    <a:pt x="3998" y="5287"/>
                    <a:pt x="3977" y="5302"/>
                    <a:pt x="3977" y="5332"/>
                  </a:cubicBezTo>
                  <a:lnTo>
                    <a:pt x="3882" y="5618"/>
                  </a:lnTo>
                  <a:lnTo>
                    <a:pt x="3584" y="5618"/>
                  </a:lnTo>
                  <a:cubicBezTo>
                    <a:pt x="3536" y="5618"/>
                    <a:pt x="3524" y="5665"/>
                    <a:pt x="3560" y="5689"/>
                  </a:cubicBezTo>
                  <a:lnTo>
                    <a:pt x="3798" y="5868"/>
                  </a:lnTo>
                  <a:lnTo>
                    <a:pt x="3715" y="6165"/>
                  </a:lnTo>
                  <a:cubicBezTo>
                    <a:pt x="3706" y="6200"/>
                    <a:pt x="3723" y="6222"/>
                    <a:pt x="3747" y="6222"/>
                  </a:cubicBezTo>
                  <a:cubicBezTo>
                    <a:pt x="3755" y="6222"/>
                    <a:pt x="3765" y="6219"/>
                    <a:pt x="3774" y="6213"/>
                  </a:cubicBezTo>
                  <a:lnTo>
                    <a:pt x="4024" y="6034"/>
                  </a:lnTo>
                  <a:lnTo>
                    <a:pt x="4263" y="6213"/>
                  </a:lnTo>
                  <a:cubicBezTo>
                    <a:pt x="4272" y="6219"/>
                    <a:pt x="4283" y="6222"/>
                    <a:pt x="4292" y="6222"/>
                  </a:cubicBezTo>
                  <a:cubicBezTo>
                    <a:pt x="4320" y="6222"/>
                    <a:pt x="4343" y="6200"/>
                    <a:pt x="4334" y="6165"/>
                  </a:cubicBezTo>
                  <a:lnTo>
                    <a:pt x="4239" y="5868"/>
                  </a:lnTo>
                  <a:lnTo>
                    <a:pt x="4489" y="5689"/>
                  </a:lnTo>
                  <a:cubicBezTo>
                    <a:pt x="4525" y="5665"/>
                    <a:pt x="4501" y="5618"/>
                    <a:pt x="4465" y="5618"/>
                  </a:cubicBezTo>
                  <a:lnTo>
                    <a:pt x="4167" y="5618"/>
                  </a:lnTo>
                  <a:lnTo>
                    <a:pt x="4060" y="5332"/>
                  </a:lnTo>
                  <a:cubicBezTo>
                    <a:pt x="4060" y="5302"/>
                    <a:pt x="4039" y="5287"/>
                    <a:pt x="4018" y="5287"/>
                  </a:cubicBezTo>
                  <a:close/>
                  <a:moveTo>
                    <a:pt x="6379" y="5292"/>
                  </a:moveTo>
                  <a:cubicBezTo>
                    <a:pt x="6357" y="5292"/>
                    <a:pt x="6334" y="5307"/>
                    <a:pt x="6334" y="5332"/>
                  </a:cubicBezTo>
                  <a:lnTo>
                    <a:pt x="6239" y="5618"/>
                  </a:lnTo>
                  <a:lnTo>
                    <a:pt x="5941" y="5618"/>
                  </a:lnTo>
                  <a:cubicBezTo>
                    <a:pt x="5894" y="5618"/>
                    <a:pt x="5882" y="5677"/>
                    <a:pt x="5918" y="5701"/>
                  </a:cubicBezTo>
                  <a:lnTo>
                    <a:pt x="6156" y="5868"/>
                  </a:lnTo>
                  <a:lnTo>
                    <a:pt x="6072" y="6165"/>
                  </a:lnTo>
                  <a:cubicBezTo>
                    <a:pt x="6064" y="6200"/>
                    <a:pt x="6080" y="6222"/>
                    <a:pt x="6104" y="6222"/>
                  </a:cubicBezTo>
                  <a:cubicBezTo>
                    <a:pt x="6113" y="6222"/>
                    <a:pt x="6122" y="6219"/>
                    <a:pt x="6132" y="6213"/>
                  </a:cubicBezTo>
                  <a:lnTo>
                    <a:pt x="6382" y="6034"/>
                  </a:lnTo>
                  <a:lnTo>
                    <a:pt x="6632" y="6213"/>
                  </a:lnTo>
                  <a:cubicBezTo>
                    <a:pt x="6638" y="6219"/>
                    <a:pt x="6646" y="6222"/>
                    <a:pt x="6655" y="6222"/>
                  </a:cubicBezTo>
                  <a:cubicBezTo>
                    <a:pt x="6677" y="6222"/>
                    <a:pt x="6700" y="6200"/>
                    <a:pt x="6691" y="6165"/>
                  </a:cubicBezTo>
                  <a:lnTo>
                    <a:pt x="6596" y="5868"/>
                  </a:lnTo>
                  <a:lnTo>
                    <a:pt x="6846" y="5689"/>
                  </a:lnTo>
                  <a:cubicBezTo>
                    <a:pt x="6870" y="5665"/>
                    <a:pt x="6858" y="5618"/>
                    <a:pt x="6822" y="5618"/>
                  </a:cubicBezTo>
                  <a:lnTo>
                    <a:pt x="6513" y="5618"/>
                  </a:lnTo>
                  <a:lnTo>
                    <a:pt x="6418" y="5332"/>
                  </a:lnTo>
                  <a:cubicBezTo>
                    <a:pt x="6418" y="5304"/>
                    <a:pt x="6399" y="5292"/>
                    <a:pt x="6379" y="5292"/>
                  </a:cubicBezTo>
                  <a:close/>
                  <a:moveTo>
                    <a:pt x="8726" y="5287"/>
                  </a:moveTo>
                  <a:cubicBezTo>
                    <a:pt x="8704" y="5287"/>
                    <a:pt x="8680" y="5302"/>
                    <a:pt x="8680" y="5332"/>
                  </a:cubicBezTo>
                  <a:lnTo>
                    <a:pt x="8585" y="5618"/>
                  </a:lnTo>
                  <a:lnTo>
                    <a:pt x="8287" y="5618"/>
                  </a:lnTo>
                  <a:cubicBezTo>
                    <a:pt x="8239" y="5618"/>
                    <a:pt x="8227" y="5665"/>
                    <a:pt x="8263" y="5689"/>
                  </a:cubicBezTo>
                  <a:lnTo>
                    <a:pt x="8501" y="5868"/>
                  </a:lnTo>
                  <a:lnTo>
                    <a:pt x="8418" y="6165"/>
                  </a:lnTo>
                  <a:cubicBezTo>
                    <a:pt x="8409" y="6200"/>
                    <a:pt x="8426" y="6222"/>
                    <a:pt x="8450" y="6222"/>
                  </a:cubicBezTo>
                  <a:cubicBezTo>
                    <a:pt x="8458" y="6222"/>
                    <a:pt x="8468" y="6219"/>
                    <a:pt x="8477" y="6213"/>
                  </a:cubicBezTo>
                  <a:lnTo>
                    <a:pt x="8727" y="6034"/>
                  </a:lnTo>
                  <a:lnTo>
                    <a:pt x="8966" y="6213"/>
                  </a:lnTo>
                  <a:cubicBezTo>
                    <a:pt x="8975" y="6219"/>
                    <a:pt x="8986" y="6222"/>
                    <a:pt x="8995" y="6222"/>
                  </a:cubicBezTo>
                  <a:cubicBezTo>
                    <a:pt x="9023" y="6222"/>
                    <a:pt x="9046" y="6200"/>
                    <a:pt x="9037" y="6165"/>
                  </a:cubicBezTo>
                  <a:lnTo>
                    <a:pt x="8942" y="5868"/>
                  </a:lnTo>
                  <a:lnTo>
                    <a:pt x="9192" y="5689"/>
                  </a:lnTo>
                  <a:cubicBezTo>
                    <a:pt x="9216" y="5665"/>
                    <a:pt x="9204" y="5618"/>
                    <a:pt x="9168" y="5618"/>
                  </a:cubicBezTo>
                  <a:lnTo>
                    <a:pt x="8870" y="5618"/>
                  </a:lnTo>
                  <a:lnTo>
                    <a:pt x="8763" y="5332"/>
                  </a:lnTo>
                  <a:cubicBezTo>
                    <a:pt x="8769" y="5302"/>
                    <a:pt x="8748" y="5287"/>
                    <a:pt x="8726" y="5287"/>
                  </a:cubicBezTo>
                  <a:close/>
                  <a:moveTo>
                    <a:pt x="1668" y="5287"/>
                  </a:moveTo>
                  <a:cubicBezTo>
                    <a:pt x="1646" y="5287"/>
                    <a:pt x="1625" y="5302"/>
                    <a:pt x="1631" y="5332"/>
                  </a:cubicBezTo>
                  <a:lnTo>
                    <a:pt x="1536" y="5618"/>
                  </a:lnTo>
                  <a:lnTo>
                    <a:pt x="1238" y="5618"/>
                  </a:lnTo>
                  <a:cubicBezTo>
                    <a:pt x="1191" y="5618"/>
                    <a:pt x="1179" y="5677"/>
                    <a:pt x="1215" y="5689"/>
                  </a:cubicBezTo>
                  <a:lnTo>
                    <a:pt x="1453" y="5880"/>
                  </a:lnTo>
                  <a:lnTo>
                    <a:pt x="1357" y="6177"/>
                  </a:lnTo>
                  <a:cubicBezTo>
                    <a:pt x="1348" y="6205"/>
                    <a:pt x="1375" y="6233"/>
                    <a:pt x="1404" y="6233"/>
                  </a:cubicBezTo>
                  <a:cubicBezTo>
                    <a:pt x="1412" y="6233"/>
                    <a:pt x="1421" y="6230"/>
                    <a:pt x="1429" y="6225"/>
                  </a:cubicBezTo>
                  <a:lnTo>
                    <a:pt x="1679" y="6046"/>
                  </a:lnTo>
                  <a:lnTo>
                    <a:pt x="1917" y="6225"/>
                  </a:lnTo>
                  <a:cubicBezTo>
                    <a:pt x="1925" y="6230"/>
                    <a:pt x="1934" y="6233"/>
                    <a:pt x="1942" y="6233"/>
                  </a:cubicBezTo>
                  <a:cubicBezTo>
                    <a:pt x="1971" y="6233"/>
                    <a:pt x="1998" y="6205"/>
                    <a:pt x="1988" y="6177"/>
                  </a:cubicBezTo>
                  <a:lnTo>
                    <a:pt x="1893" y="5880"/>
                  </a:lnTo>
                  <a:lnTo>
                    <a:pt x="2143" y="5689"/>
                  </a:lnTo>
                  <a:cubicBezTo>
                    <a:pt x="2179" y="5665"/>
                    <a:pt x="2155" y="5618"/>
                    <a:pt x="2119" y="5618"/>
                  </a:cubicBezTo>
                  <a:lnTo>
                    <a:pt x="1810" y="5618"/>
                  </a:lnTo>
                  <a:lnTo>
                    <a:pt x="1715" y="5332"/>
                  </a:lnTo>
                  <a:cubicBezTo>
                    <a:pt x="1715" y="5302"/>
                    <a:pt x="1691" y="5287"/>
                    <a:pt x="1668" y="5287"/>
                  </a:cubicBezTo>
                  <a:close/>
                  <a:moveTo>
                    <a:pt x="502" y="6072"/>
                  </a:moveTo>
                  <a:cubicBezTo>
                    <a:pt x="489" y="6072"/>
                    <a:pt x="474" y="6079"/>
                    <a:pt x="464" y="6094"/>
                  </a:cubicBezTo>
                  <a:lnTo>
                    <a:pt x="369" y="6392"/>
                  </a:lnTo>
                  <a:lnTo>
                    <a:pt x="60" y="6392"/>
                  </a:lnTo>
                  <a:cubicBezTo>
                    <a:pt x="24" y="6392"/>
                    <a:pt x="12" y="6439"/>
                    <a:pt x="36" y="6463"/>
                  </a:cubicBezTo>
                  <a:lnTo>
                    <a:pt x="286" y="6642"/>
                  </a:lnTo>
                  <a:lnTo>
                    <a:pt x="191" y="6939"/>
                  </a:lnTo>
                  <a:cubicBezTo>
                    <a:pt x="181" y="6967"/>
                    <a:pt x="208" y="6995"/>
                    <a:pt x="237" y="6995"/>
                  </a:cubicBezTo>
                  <a:cubicBezTo>
                    <a:pt x="245" y="6995"/>
                    <a:pt x="254" y="6992"/>
                    <a:pt x="262" y="6987"/>
                  </a:cubicBezTo>
                  <a:lnTo>
                    <a:pt x="500" y="6820"/>
                  </a:lnTo>
                  <a:lnTo>
                    <a:pt x="750" y="6999"/>
                  </a:lnTo>
                  <a:cubicBezTo>
                    <a:pt x="758" y="7004"/>
                    <a:pt x="766" y="7006"/>
                    <a:pt x="774" y="7006"/>
                  </a:cubicBezTo>
                  <a:cubicBezTo>
                    <a:pt x="800" y="7006"/>
                    <a:pt x="819" y="6979"/>
                    <a:pt x="810" y="6951"/>
                  </a:cubicBezTo>
                  <a:lnTo>
                    <a:pt x="715" y="6653"/>
                  </a:lnTo>
                  <a:lnTo>
                    <a:pt x="965" y="6475"/>
                  </a:lnTo>
                  <a:cubicBezTo>
                    <a:pt x="1000" y="6451"/>
                    <a:pt x="976" y="6403"/>
                    <a:pt x="941" y="6403"/>
                  </a:cubicBezTo>
                  <a:lnTo>
                    <a:pt x="643" y="6403"/>
                  </a:lnTo>
                  <a:lnTo>
                    <a:pt x="536" y="6106"/>
                  </a:lnTo>
                  <a:cubicBezTo>
                    <a:pt x="536" y="6085"/>
                    <a:pt x="520" y="6072"/>
                    <a:pt x="502" y="6072"/>
                  </a:cubicBezTo>
                  <a:close/>
                  <a:moveTo>
                    <a:pt x="2846" y="6052"/>
                  </a:moveTo>
                  <a:cubicBezTo>
                    <a:pt x="2822" y="6052"/>
                    <a:pt x="2798" y="6070"/>
                    <a:pt x="2798" y="6106"/>
                  </a:cubicBezTo>
                  <a:lnTo>
                    <a:pt x="2703" y="6403"/>
                  </a:lnTo>
                  <a:lnTo>
                    <a:pt x="2405" y="6403"/>
                  </a:lnTo>
                  <a:cubicBezTo>
                    <a:pt x="2369" y="6403"/>
                    <a:pt x="2346" y="6451"/>
                    <a:pt x="2381" y="6475"/>
                  </a:cubicBezTo>
                  <a:lnTo>
                    <a:pt x="2631" y="6653"/>
                  </a:lnTo>
                  <a:lnTo>
                    <a:pt x="2536" y="6951"/>
                  </a:lnTo>
                  <a:cubicBezTo>
                    <a:pt x="2527" y="6979"/>
                    <a:pt x="2546" y="7006"/>
                    <a:pt x="2572" y="7006"/>
                  </a:cubicBezTo>
                  <a:cubicBezTo>
                    <a:pt x="2580" y="7006"/>
                    <a:pt x="2588" y="7004"/>
                    <a:pt x="2596" y="6999"/>
                  </a:cubicBezTo>
                  <a:lnTo>
                    <a:pt x="2846" y="6820"/>
                  </a:lnTo>
                  <a:lnTo>
                    <a:pt x="3096" y="6999"/>
                  </a:lnTo>
                  <a:cubicBezTo>
                    <a:pt x="3101" y="7004"/>
                    <a:pt x="3108" y="7006"/>
                    <a:pt x="3115" y="7006"/>
                  </a:cubicBezTo>
                  <a:cubicBezTo>
                    <a:pt x="3138" y="7006"/>
                    <a:pt x="3165" y="6979"/>
                    <a:pt x="3155" y="6951"/>
                  </a:cubicBezTo>
                  <a:lnTo>
                    <a:pt x="3060" y="6653"/>
                  </a:lnTo>
                  <a:lnTo>
                    <a:pt x="3310" y="6475"/>
                  </a:lnTo>
                  <a:cubicBezTo>
                    <a:pt x="3346" y="6451"/>
                    <a:pt x="3322" y="6403"/>
                    <a:pt x="3286" y="6403"/>
                  </a:cubicBezTo>
                  <a:lnTo>
                    <a:pt x="2989" y="6403"/>
                  </a:lnTo>
                  <a:lnTo>
                    <a:pt x="2893" y="6106"/>
                  </a:lnTo>
                  <a:cubicBezTo>
                    <a:pt x="2893" y="6070"/>
                    <a:pt x="2870" y="6052"/>
                    <a:pt x="2846" y="6052"/>
                  </a:cubicBezTo>
                  <a:close/>
                  <a:moveTo>
                    <a:pt x="5203" y="6070"/>
                  </a:moveTo>
                  <a:cubicBezTo>
                    <a:pt x="5188" y="6070"/>
                    <a:pt x="5173" y="6082"/>
                    <a:pt x="5167" y="6106"/>
                  </a:cubicBezTo>
                  <a:lnTo>
                    <a:pt x="5072" y="6403"/>
                  </a:lnTo>
                  <a:lnTo>
                    <a:pt x="4763" y="6403"/>
                  </a:lnTo>
                  <a:cubicBezTo>
                    <a:pt x="4727" y="6403"/>
                    <a:pt x="4703" y="6451"/>
                    <a:pt x="4739" y="6475"/>
                  </a:cubicBezTo>
                  <a:lnTo>
                    <a:pt x="4989" y="6653"/>
                  </a:lnTo>
                  <a:lnTo>
                    <a:pt x="4894" y="6951"/>
                  </a:lnTo>
                  <a:cubicBezTo>
                    <a:pt x="4884" y="6979"/>
                    <a:pt x="4904" y="7006"/>
                    <a:pt x="4930" y="7006"/>
                  </a:cubicBezTo>
                  <a:cubicBezTo>
                    <a:pt x="4937" y="7006"/>
                    <a:pt x="4945" y="7004"/>
                    <a:pt x="4953" y="6999"/>
                  </a:cubicBezTo>
                  <a:lnTo>
                    <a:pt x="5203" y="6820"/>
                  </a:lnTo>
                  <a:lnTo>
                    <a:pt x="5453" y="6999"/>
                  </a:lnTo>
                  <a:cubicBezTo>
                    <a:pt x="5461" y="7004"/>
                    <a:pt x="5469" y="7006"/>
                    <a:pt x="5477" y="7006"/>
                  </a:cubicBezTo>
                  <a:cubicBezTo>
                    <a:pt x="5503" y="7006"/>
                    <a:pt x="5522" y="6979"/>
                    <a:pt x="5513" y="6951"/>
                  </a:cubicBezTo>
                  <a:lnTo>
                    <a:pt x="5417" y="6653"/>
                  </a:lnTo>
                  <a:lnTo>
                    <a:pt x="5668" y="6475"/>
                  </a:lnTo>
                  <a:cubicBezTo>
                    <a:pt x="5703" y="6451"/>
                    <a:pt x="5679" y="6403"/>
                    <a:pt x="5644" y="6403"/>
                  </a:cubicBezTo>
                  <a:lnTo>
                    <a:pt x="5334" y="6403"/>
                  </a:lnTo>
                  <a:lnTo>
                    <a:pt x="5239" y="6106"/>
                  </a:lnTo>
                  <a:cubicBezTo>
                    <a:pt x="5233" y="6082"/>
                    <a:pt x="5218" y="6070"/>
                    <a:pt x="5203" y="6070"/>
                  </a:cubicBezTo>
                  <a:close/>
                  <a:moveTo>
                    <a:pt x="7547" y="6055"/>
                  </a:moveTo>
                  <a:cubicBezTo>
                    <a:pt x="7526" y="6055"/>
                    <a:pt x="7506" y="6067"/>
                    <a:pt x="7501" y="6094"/>
                  </a:cubicBezTo>
                  <a:lnTo>
                    <a:pt x="7406" y="6392"/>
                  </a:lnTo>
                  <a:lnTo>
                    <a:pt x="7108" y="6392"/>
                  </a:lnTo>
                  <a:cubicBezTo>
                    <a:pt x="7072" y="6392"/>
                    <a:pt x="7049" y="6439"/>
                    <a:pt x="7084" y="6463"/>
                  </a:cubicBezTo>
                  <a:lnTo>
                    <a:pt x="7334" y="6642"/>
                  </a:lnTo>
                  <a:lnTo>
                    <a:pt x="7239" y="6939"/>
                  </a:lnTo>
                  <a:cubicBezTo>
                    <a:pt x="7230" y="6967"/>
                    <a:pt x="7249" y="6995"/>
                    <a:pt x="7275" y="6995"/>
                  </a:cubicBezTo>
                  <a:cubicBezTo>
                    <a:pt x="7283" y="6995"/>
                    <a:pt x="7291" y="6992"/>
                    <a:pt x="7299" y="6987"/>
                  </a:cubicBezTo>
                  <a:lnTo>
                    <a:pt x="7549" y="6808"/>
                  </a:lnTo>
                  <a:lnTo>
                    <a:pt x="7799" y="6999"/>
                  </a:lnTo>
                  <a:cubicBezTo>
                    <a:pt x="7804" y="7004"/>
                    <a:pt x="7811" y="7006"/>
                    <a:pt x="7818" y="7006"/>
                  </a:cubicBezTo>
                  <a:cubicBezTo>
                    <a:pt x="7841" y="7006"/>
                    <a:pt x="7867" y="6979"/>
                    <a:pt x="7858" y="6951"/>
                  </a:cubicBezTo>
                  <a:lnTo>
                    <a:pt x="7763" y="6653"/>
                  </a:lnTo>
                  <a:lnTo>
                    <a:pt x="8013" y="6475"/>
                  </a:lnTo>
                  <a:cubicBezTo>
                    <a:pt x="8037" y="6451"/>
                    <a:pt x="8025" y="6403"/>
                    <a:pt x="7989" y="6403"/>
                  </a:cubicBezTo>
                  <a:lnTo>
                    <a:pt x="7692" y="6403"/>
                  </a:lnTo>
                  <a:lnTo>
                    <a:pt x="7596" y="6106"/>
                  </a:lnTo>
                  <a:cubicBezTo>
                    <a:pt x="7596" y="6073"/>
                    <a:pt x="7571" y="6055"/>
                    <a:pt x="7547" y="6055"/>
                  </a:cubicBezTo>
                  <a:close/>
                  <a:moveTo>
                    <a:pt x="9894" y="6052"/>
                  </a:moveTo>
                  <a:cubicBezTo>
                    <a:pt x="9870" y="6052"/>
                    <a:pt x="9847" y="6070"/>
                    <a:pt x="9847" y="6106"/>
                  </a:cubicBezTo>
                  <a:lnTo>
                    <a:pt x="9751" y="6403"/>
                  </a:lnTo>
                  <a:lnTo>
                    <a:pt x="9454" y="6403"/>
                  </a:lnTo>
                  <a:cubicBezTo>
                    <a:pt x="9418" y="6403"/>
                    <a:pt x="9406" y="6451"/>
                    <a:pt x="9430" y="6475"/>
                  </a:cubicBezTo>
                  <a:lnTo>
                    <a:pt x="9680" y="6653"/>
                  </a:lnTo>
                  <a:lnTo>
                    <a:pt x="9585" y="6951"/>
                  </a:lnTo>
                  <a:cubicBezTo>
                    <a:pt x="9575" y="6979"/>
                    <a:pt x="9602" y="7006"/>
                    <a:pt x="9625" y="7006"/>
                  </a:cubicBezTo>
                  <a:cubicBezTo>
                    <a:pt x="9632" y="7006"/>
                    <a:pt x="9639" y="7004"/>
                    <a:pt x="9644" y="6999"/>
                  </a:cubicBezTo>
                  <a:lnTo>
                    <a:pt x="9894" y="6820"/>
                  </a:lnTo>
                  <a:lnTo>
                    <a:pt x="10144" y="6999"/>
                  </a:lnTo>
                  <a:cubicBezTo>
                    <a:pt x="10152" y="7004"/>
                    <a:pt x="10160" y="7006"/>
                    <a:pt x="10168" y="7006"/>
                  </a:cubicBezTo>
                  <a:cubicBezTo>
                    <a:pt x="10194" y="7006"/>
                    <a:pt x="10213" y="6979"/>
                    <a:pt x="10204" y="6951"/>
                  </a:cubicBezTo>
                  <a:lnTo>
                    <a:pt x="10120" y="6653"/>
                  </a:lnTo>
                  <a:lnTo>
                    <a:pt x="10359" y="6475"/>
                  </a:lnTo>
                  <a:cubicBezTo>
                    <a:pt x="10394" y="6451"/>
                    <a:pt x="10382" y="6403"/>
                    <a:pt x="10335" y="6403"/>
                  </a:cubicBezTo>
                  <a:lnTo>
                    <a:pt x="10037" y="6403"/>
                  </a:lnTo>
                  <a:lnTo>
                    <a:pt x="9942" y="6106"/>
                  </a:lnTo>
                  <a:cubicBezTo>
                    <a:pt x="9942" y="6070"/>
                    <a:pt x="9918" y="6052"/>
                    <a:pt x="9894" y="6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2" name="Shape 1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3" name="Google Shape;12663;p41"/>
          <p:cNvSpPr/>
          <p:nvPr/>
        </p:nvSpPr>
        <p:spPr>
          <a:xfrm flipH="1" rot="-5400000">
            <a:off x="4905140" y="-1457615"/>
            <a:ext cx="108020" cy="8512401"/>
          </a:xfrm>
          <a:custGeom>
            <a:rect b="b" l="l" r="r" t="t"/>
            <a:pathLst>
              <a:path extrusionOk="0" h="20881" w="4249">
                <a:moveTo>
                  <a:pt x="3109" y="0"/>
                </a:moveTo>
                <a:lnTo>
                  <a:pt x="1037" y="0"/>
                </a:lnTo>
                <a:lnTo>
                  <a:pt x="0" y="20881"/>
                </a:lnTo>
                <a:lnTo>
                  <a:pt x="4249" y="208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2664" name="Google Shape;12664;p41"/>
          <p:cNvGrpSpPr/>
          <p:nvPr/>
        </p:nvGrpSpPr>
        <p:grpSpPr>
          <a:xfrm>
            <a:off x="1094603" y="2477999"/>
            <a:ext cx="691300" cy="641135"/>
            <a:chOff x="3656253" y="2402862"/>
            <a:chExt cx="691300" cy="641135"/>
          </a:xfrm>
        </p:grpSpPr>
        <p:sp>
          <p:nvSpPr>
            <p:cNvPr id="12665" name="Google Shape;12665;p41"/>
            <p:cNvSpPr/>
            <p:nvPr/>
          </p:nvSpPr>
          <p:spPr>
            <a:xfrm>
              <a:off x="3656253" y="2402862"/>
              <a:ext cx="691300" cy="640917"/>
            </a:xfrm>
            <a:custGeom>
              <a:rect b="b" l="l" r="r" t="t"/>
              <a:pathLst>
                <a:path extrusionOk="0" h="30721" w="33136">
                  <a:moveTo>
                    <a:pt x="16566" y="0"/>
                  </a:moveTo>
                  <a:cubicBezTo>
                    <a:pt x="12659" y="0"/>
                    <a:pt x="8750" y="1480"/>
                    <a:pt x="5751" y="4443"/>
                  </a:cubicBezTo>
                  <a:cubicBezTo>
                    <a:pt x="1346" y="8825"/>
                    <a:pt x="0" y="15421"/>
                    <a:pt x="2346" y="21171"/>
                  </a:cubicBezTo>
                  <a:cubicBezTo>
                    <a:pt x="4703" y="26922"/>
                    <a:pt x="10287" y="30696"/>
                    <a:pt x="16490" y="30720"/>
                  </a:cubicBezTo>
                  <a:cubicBezTo>
                    <a:pt x="16520" y="30720"/>
                    <a:pt x="16550" y="30720"/>
                    <a:pt x="16579" y="30720"/>
                  </a:cubicBezTo>
                  <a:cubicBezTo>
                    <a:pt x="22759" y="30720"/>
                    <a:pt x="28337" y="27014"/>
                    <a:pt x="30730" y="21314"/>
                  </a:cubicBezTo>
                  <a:cubicBezTo>
                    <a:pt x="33135" y="15575"/>
                    <a:pt x="31861" y="8967"/>
                    <a:pt x="27480" y="4550"/>
                  </a:cubicBezTo>
                  <a:cubicBezTo>
                    <a:pt x="24478" y="1518"/>
                    <a:pt x="20524" y="0"/>
                    <a:pt x="16566" y="0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6" name="Google Shape;12666;p41"/>
            <p:cNvSpPr/>
            <p:nvPr/>
          </p:nvSpPr>
          <p:spPr>
            <a:xfrm>
              <a:off x="3755850" y="2740514"/>
              <a:ext cx="360692" cy="276094"/>
            </a:xfrm>
            <a:custGeom>
              <a:rect b="b" l="l" r="r" t="t"/>
              <a:pathLst>
                <a:path extrusionOk="0" h="13234" w="17289">
                  <a:moveTo>
                    <a:pt x="10337" y="0"/>
                  </a:moveTo>
                  <a:cubicBezTo>
                    <a:pt x="9622" y="0"/>
                    <a:pt x="8977" y="791"/>
                    <a:pt x="9454" y="1569"/>
                  </a:cubicBezTo>
                  <a:cubicBezTo>
                    <a:pt x="9440" y="1569"/>
                    <a:pt x="9425" y="1569"/>
                    <a:pt x="9411" y="1569"/>
                  </a:cubicBezTo>
                  <a:cubicBezTo>
                    <a:pt x="8498" y="1569"/>
                    <a:pt x="7623" y="1936"/>
                    <a:pt x="6990" y="2569"/>
                  </a:cubicBezTo>
                  <a:cubicBezTo>
                    <a:pt x="6954" y="2605"/>
                    <a:pt x="6930" y="2629"/>
                    <a:pt x="6894" y="2665"/>
                  </a:cubicBezTo>
                  <a:cubicBezTo>
                    <a:pt x="6752" y="2391"/>
                    <a:pt x="6561" y="2141"/>
                    <a:pt x="6335" y="1914"/>
                  </a:cubicBezTo>
                  <a:cubicBezTo>
                    <a:pt x="5653" y="1221"/>
                    <a:pt x="4755" y="876"/>
                    <a:pt x="3856" y="876"/>
                  </a:cubicBezTo>
                  <a:cubicBezTo>
                    <a:pt x="2963" y="876"/>
                    <a:pt x="2069" y="1215"/>
                    <a:pt x="1382" y="1891"/>
                  </a:cubicBezTo>
                  <a:cubicBezTo>
                    <a:pt x="1" y="3248"/>
                    <a:pt x="1" y="5474"/>
                    <a:pt x="1358" y="6844"/>
                  </a:cubicBezTo>
                  <a:cubicBezTo>
                    <a:pt x="1560" y="7046"/>
                    <a:pt x="1787" y="7225"/>
                    <a:pt x="2025" y="7379"/>
                  </a:cubicBezTo>
                  <a:cubicBezTo>
                    <a:pt x="1572" y="7903"/>
                    <a:pt x="1822" y="8725"/>
                    <a:pt x="2489" y="8927"/>
                  </a:cubicBezTo>
                  <a:cubicBezTo>
                    <a:pt x="2583" y="8956"/>
                    <a:pt x="2677" y="8969"/>
                    <a:pt x="2768" y="8969"/>
                  </a:cubicBezTo>
                  <a:cubicBezTo>
                    <a:pt x="3326" y="8969"/>
                    <a:pt x="3799" y="8473"/>
                    <a:pt x="3727" y="7879"/>
                  </a:cubicBezTo>
                  <a:lnTo>
                    <a:pt x="3727" y="7879"/>
                  </a:lnTo>
                  <a:cubicBezTo>
                    <a:pt x="3776" y="7882"/>
                    <a:pt x="3825" y="7883"/>
                    <a:pt x="3874" y="7883"/>
                  </a:cubicBezTo>
                  <a:cubicBezTo>
                    <a:pt x="4361" y="7883"/>
                    <a:pt x="4845" y="7775"/>
                    <a:pt x="5299" y="7570"/>
                  </a:cubicBezTo>
                  <a:cubicBezTo>
                    <a:pt x="5584" y="8612"/>
                    <a:pt x="6507" y="9216"/>
                    <a:pt x="7454" y="9216"/>
                  </a:cubicBezTo>
                  <a:cubicBezTo>
                    <a:pt x="8011" y="9216"/>
                    <a:pt x="8576" y="9008"/>
                    <a:pt x="9026" y="8558"/>
                  </a:cubicBezTo>
                  <a:cubicBezTo>
                    <a:pt x="9049" y="8534"/>
                    <a:pt x="9085" y="8499"/>
                    <a:pt x="9109" y="8463"/>
                  </a:cubicBezTo>
                  <a:cubicBezTo>
                    <a:pt x="9217" y="8473"/>
                    <a:pt x="9324" y="8478"/>
                    <a:pt x="9431" y="8478"/>
                  </a:cubicBezTo>
                  <a:cubicBezTo>
                    <a:pt x="10331" y="8478"/>
                    <a:pt x="11197" y="8125"/>
                    <a:pt x="11836" y="7487"/>
                  </a:cubicBezTo>
                  <a:cubicBezTo>
                    <a:pt x="11978" y="7344"/>
                    <a:pt x="12109" y="7189"/>
                    <a:pt x="12228" y="7022"/>
                  </a:cubicBezTo>
                  <a:lnTo>
                    <a:pt x="12228" y="7022"/>
                  </a:lnTo>
                  <a:cubicBezTo>
                    <a:pt x="12121" y="7999"/>
                    <a:pt x="12621" y="8927"/>
                    <a:pt x="13479" y="9380"/>
                  </a:cubicBezTo>
                  <a:cubicBezTo>
                    <a:pt x="11776" y="10368"/>
                    <a:pt x="12288" y="12952"/>
                    <a:pt x="14241" y="13213"/>
                  </a:cubicBezTo>
                  <a:cubicBezTo>
                    <a:pt x="14341" y="13227"/>
                    <a:pt x="14440" y="13234"/>
                    <a:pt x="14536" y="13234"/>
                  </a:cubicBezTo>
                  <a:cubicBezTo>
                    <a:pt x="16297" y="13234"/>
                    <a:pt x="17288" y="11046"/>
                    <a:pt x="15979" y="9725"/>
                  </a:cubicBezTo>
                  <a:cubicBezTo>
                    <a:pt x="15872" y="9606"/>
                    <a:pt x="15753" y="9511"/>
                    <a:pt x="15622" y="9427"/>
                  </a:cubicBezTo>
                  <a:cubicBezTo>
                    <a:pt x="15860" y="9320"/>
                    <a:pt x="16086" y="9165"/>
                    <a:pt x="16277" y="8975"/>
                  </a:cubicBezTo>
                  <a:cubicBezTo>
                    <a:pt x="17205" y="8046"/>
                    <a:pt x="17217" y="6534"/>
                    <a:pt x="16288" y="5593"/>
                  </a:cubicBezTo>
                  <a:cubicBezTo>
                    <a:pt x="15821" y="5126"/>
                    <a:pt x="15209" y="4891"/>
                    <a:pt x="14596" y="4891"/>
                  </a:cubicBezTo>
                  <a:cubicBezTo>
                    <a:pt x="13992" y="4891"/>
                    <a:pt x="13386" y="5120"/>
                    <a:pt x="12919" y="5582"/>
                  </a:cubicBezTo>
                  <a:cubicBezTo>
                    <a:pt x="12871" y="5629"/>
                    <a:pt x="12836" y="5677"/>
                    <a:pt x="12800" y="5713"/>
                  </a:cubicBezTo>
                  <a:cubicBezTo>
                    <a:pt x="13121" y="4153"/>
                    <a:pt x="12336" y="2581"/>
                    <a:pt x="10895" y="1903"/>
                  </a:cubicBezTo>
                  <a:cubicBezTo>
                    <a:pt x="10954" y="1855"/>
                    <a:pt x="11002" y="1819"/>
                    <a:pt x="11050" y="1772"/>
                  </a:cubicBezTo>
                  <a:cubicBezTo>
                    <a:pt x="11455" y="1367"/>
                    <a:pt x="11455" y="712"/>
                    <a:pt x="11062" y="319"/>
                  </a:cubicBezTo>
                  <a:cubicBezTo>
                    <a:pt x="10841" y="95"/>
                    <a:pt x="10585" y="0"/>
                    <a:pt x="10337" y="0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7" name="Google Shape;12667;p41"/>
            <p:cNvSpPr/>
            <p:nvPr/>
          </p:nvSpPr>
          <p:spPr>
            <a:xfrm>
              <a:off x="3753451" y="2532123"/>
              <a:ext cx="198152" cy="220913"/>
            </a:xfrm>
            <a:custGeom>
              <a:rect b="b" l="l" r="r" t="t"/>
              <a:pathLst>
                <a:path extrusionOk="0" h="10589" w="9498">
                  <a:moveTo>
                    <a:pt x="5057" y="5296"/>
                  </a:moveTo>
                  <a:cubicBezTo>
                    <a:pt x="5081" y="5343"/>
                    <a:pt x="5093" y="5367"/>
                    <a:pt x="5116" y="5415"/>
                  </a:cubicBezTo>
                  <a:cubicBezTo>
                    <a:pt x="5093" y="5367"/>
                    <a:pt x="5057" y="5331"/>
                    <a:pt x="5033" y="5296"/>
                  </a:cubicBezTo>
                  <a:close/>
                  <a:moveTo>
                    <a:pt x="5086" y="1"/>
                  </a:moveTo>
                  <a:cubicBezTo>
                    <a:pt x="4737" y="1"/>
                    <a:pt x="4380" y="72"/>
                    <a:pt x="4033" y="223"/>
                  </a:cubicBezTo>
                  <a:cubicBezTo>
                    <a:pt x="2390" y="926"/>
                    <a:pt x="1914" y="3021"/>
                    <a:pt x="3068" y="4379"/>
                  </a:cubicBezTo>
                  <a:cubicBezTo>
                    <a:pt x="3056" y="4379"/>
                    <a:pt x="3044" y="4378"/>
                    <a:pt x="3032" y="4378"/>
                  </a:cubicBezTo>
                  <a:cubicBezTo>
                    <a:pt x="1254" y="4378"/>
                    <a:pt x="0" y="6117"/>
                    <a:pt x="568" y="7808"/>
                  </a:cubicBezTo>
                  <a:cubicBezTo>
                    <a:pt x="945" y="8939"/>
                    <a:pt x="1980" y="9593"/>
                    <a:pt x="3048" y="9593"/>
                  </a:cubicBezTo>
                  <a:cubicBezTo>
                    <a:pt x="3598" y="9593"/>
                    <a:pt x="4158" y="9419"/>
                    <a:pt x="4640" y="9046"/>
                  </a:cubicBezTo>
                  <a:lnTo>
                    <a:pt x="4640" y="9046"/>
                  </a:lnTo>
                  <a:cubicBezTo>
                    <a:pt x="4618" y="9996"/>
                    <a:pt x="5384" y="10588"/>
                    <a:pt x="6164" y="10588"/>
                  </a:cubicBezTo>
                  <a:cubicBezTo>
                    <a:pt x="6626" y="10588"/>
                    <a:pt x="7092" y="10380"/>
                    <a:pt x="7402" y="9915"/>
                  </a:cubicBezTo>
                  <a:cubicBezTo>
                    <a:pt x="8119" y="8855"/>
                    <a:pt x="7286" y="7555"/>
                    <a:pt x="6174" y="7555"/>
                  </a:cubicBezTo>
                  <a:cubicBezTo>
                    <a:pt x="5975" y="7555"/>
                    <a:pt x="5767" y="7596"/>
                    <a:pt x="5557" y="7689"/>
                  </a:cubicBezTo>
                  <a:cubicBezTo>
                    <a:pt x="5735" y="6998"/>
                    <a:pt x="5652" y="6272"/>
                    <a:pt x="5295" y="5665"/>
                  </a:cubicBezTo>
                  <a:lnTo>
                    <a:pt x="5295" y="5665"/>
                  </a:lnTo>
                  <a:cubicBezTo>
                    <a:pt x="5343" y="5736"/>
                    <a:pt x="5402" y="5796"/>
                    <a:pt x="5462" y="5855"/>
                  </a:cubicBezTo>
                  <a:cubicBezTo>
                    <a:pt x="5881" y="6280"/>
                    <a:pt x="6426" y="6485"/>
                    <a:pt x="6968" y="6485"/>
                  </a:cubicBezTo>
                  <a:cubicBezTo>
                    <a:pt x="7656" y="6485"/>
                    <a:pt x="8340" y="6154"/>
                    <a:pt x="8760" y="5522"/>
                  </a:cubicBezTo>
                  <a:cubicBezTo>
                    <a:pt x="9498" y="4379"/>
                    <a:pt x="8986" y="2843"/>
                    <a:pt x="7712" y="2367"/>
                  </a:cubicBezTo>
                  <a:cubicBezTo>
                    <a:pt x="7562" y="970"/>
                    <a:pt x="6378" y="1"/>
                    <a:pt x="5086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8" name="Google Shape;12668;p41"/>
            <p:cNvSpPr/>
            <p:nvPr/>
          </p:nvSpPr>
          <p:spPr>
            <a:xfrm>
              <a:off x="3970213" y="2511031"/>
              <a:ext cx="66843" cy="50112"/>
            </a:xfrm>
            <a:custGeom>
              <a:rect b="b" l="l" r="r" t="t"/>
              <a:pathLst>
                <a:path extrusionOk="0" h="2402" w="3204">
                  <a:moveTo>
                    <a:pt x="1602" y="1"/>
                  </a:moveTo>
                  <a:cubicBezTo>
                    <a:pt x="1298" y="1"/>
                    <a:pt x="993" y="117"/>
                    <a:pt x="763" y="353"/>
                  </a:cubicBezTo>
                  <a:cubicBezTo>
                    <a:pt x="1" y="1103"/>
                    <a:pt x="525" y="2389"/>
                    <a:pt x="1596" y="2401"/>
                  </a:cubicBezTo>
                  <a:cubicBezTo>
                    <a:pt x="2668" y="2401"/>
                    <a:pt x="3204" y="1115"/>
                    <a:pt x="2453" y="353"/>
                  </a:cubicBezTo>
                  <a:cubicBezTo>
                    <a:pt x="2220" y="120"/>
                    <a:pt x="1911" y="1"/>
                    <a:pt x="1602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9" name="Google Shape;12669;p41"/>
            <p:cNvSpPr/>
            <p:nvPr/>
          </p:nvSpPr>
          <p:spPr>
            <a:xfrm>
              <a:off x="3876081" y="2447965"/>
              <a:ext cx="118249" cy="84034"/>
            </a:xfrm>
            <a:custGeom>
              <a:rect b="b" l="l" r="r" t="t"/>
              <a:pathLst>
                <a:path extrusionOk="0" h="4028" w="5668">
                  <a:moveTo>
                    <a:pt x="2238" y="1"/>
                  </a:moveTo>
                  <a:cubicBezTo>
                    <a:pt x="1836" y="1"/>
                    <a:pt x="1432" y="120"/>
                    <a:pt x="1084" y="364"/>
                  </a:cubicBezTo>
                  <a:cubicBezTo>
                    <a:pt x="286" y="936"/>
                    <a:pt x="0" y="1995"/>
                    <a:pt x="429" y="2876"/>
                  </a:cubicBezTo>
                  <a:cubicBezTo>
                    <a:pt x="774" y="3594"/>
                    <a:pt x="1487" y="4027"/>
                    <a:pt x="2243" y="4027"/>
                  </a:cubicBezTo>
                  <a:cubicBezTo>
                    <a:pt x="2427" y="4027"/>
                    <a:pt x="2614" y="4002"/>
                    <a:pt x="2798" y="3948"/>
                  </a:cubicBezTo>
                  <a:cubicBezTo>
                    <a:pt x="3739" y="3674"/>
                    <a:pt x="4358" y="2757"/>
                    <a:pt x="4239" y="1781"/>
                  </a:cubicBezTo>
                  <a:lnTo>
                    <a:pt x="4239" y="1781"/>
                  </a:lnTo>
                  <a:cubicBezTo>
                    <a:pt x="4378" y="1852"/>
                    <a:pt x="4522" y="1884"/>
                    <a:pt x="4661" y="1884"/>
                  </a:cubicBezTo>
                  <a:cubicBezTo>
                    <a:pt x="5198" y="1884"/>
                    <a:pt x="5667" y="1403"/>
                    <a:pt x="5572" y="817"/>
                  </a:cubicBezTo>
                  <a:cubicBezTo>
                    <a:pt x="5495" y="326"/>
                    <a:pt x="5080" y="29"/>
                    <a:pt x="4653" y="29"/>
                  </a:cubicBezTo>
                  <a:cubicBezTo>
                    <a:pt x="4427" y="29"/>
                    <a:pt x="4198" y="112"/>
                    <a:pt x="4013" y="293"/>
                  </a:cubicBezTo>
                  <a:lnTo>
                    <a:pt x="4013" y="305"/>
                  </a:lnTo>
                  <a:cubicBezTo>
                    <a:pt x="3894" y="412"/>
                    <a:pt x="3810" y="555"/>
                    <a:pt x="3775" y="697"/>
                  </a:cubicBezTo>
                  <a:cubicBezTo>
                    <a:pt x="3739" y="662"/>
                    <a:pt x="3703" y="626"/>
                    <a:pt x="3667" y="590"/>
                  </a:cubicBezTo>
                  <a:cubicBezTo>
                    <a:pt x="3278" y="201"/>
                    <a:pt x="2760" y="1"/>
                    <a:pt x="2238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0" name="Google Shape;12670;p41"/>
            <p:cNvSpPr/>
            <p:nvPr/>
          </p:nvSpPr>
          <p:spPr>
            <a:xfrm>
              <a:off x="3793445" y="2482617"/>
              <a:ext cx="61044" cy="45605"/>
            </a:xfrm>
            <a:custGeom>
              <a:rect b="b" l="l" r="r" t="t"/>
              <a:pathLst>
                <a:path extrusionOk="0" h="2186" w="2926">
                  <a:moveTo>
                    <a:pt x="1458" y="1"/>
                  </a:moveTo>
                  <a:cubicBezTo>
                    <a:pt x="492" y="1"/>
                    <a:pt x="0" y="1171"/>
                    <a:pt x="687" y="1858"/>
                  </a:cubicBezTo>
                  <a:cubicBezTo>
                    <a:pt x="904" y="2076"/>
                    <a:pt x="1189" y="2186"/>
                    <a:pt x="1473" y="2186"/>
                  </a:cubicBezTo>
                  <a:cubicBezTo>
                    <a:pt x="1749" y="2186"/>
                    <a:pt x="2024" y="2082"/>
                    <a:pt x="2235" y="1870"/>
                  </a:cubicBezTo>
                  <a:cubicBezTo>
                    <a:pt x="2925" y="1180"/>
                    <a:pt x="2449" y="1"/>
                    <a:pt x="1473" y="1"/>
                  </a:cubicBezTo>
                  <a:cubicBezTo>
                    <a:pt x="1468" y="1"/>
                    <a:pt x="1463" y="1"/>
                    <a:pt x="1458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1" name="Google Shape;12671;p41"/>
            <p:cNvSpPr/>
            <p:nvPr/>
          </p:nvSpPr>
          <p:spPr>
            <a:xfrm>
              <a:off x="3721323" y="2812989"/>
              <a:ext cx="41516" cy="31064"/>
            </a:xfrm>
            <a:custGeom>
              <a:rect b="b" l="l" r="r" t="t"/>
              <a:pathLst>
                <a:path extrusionOk="0" h="1489" w="1990">
                  <a:moveTo>
                    <a:pt x="989" y="0"/>
                  </a:moveTo>
                  <a:cubicBezTo>
                    <a:pt x="322" y="0"/>
                    <a:pt x="1" y="810"/>
                    <a:pt x="477" y="1274"/>
                  </a:cubicBezTo>
                  <a:cubicBezTo>
                    <a:pt x="620" y="1417"/>
                    <a:pt x="807" y="1488"/>
                    <a:pt x="995" y="1488"/>
                  </a:cubicBezTo>
                  <a:cubicBezTo>
                    <a:pt x="1182" y="1488"/>
                    <a:pt x="1370" y="1417"/>
                    <a:pt x="1513" y="1274"/>
                  </a:cubicBezTo>
                  <a:cubicBezTo>
                    <a:pt x="1989" y="810"/>
                    <a:pt x="1656" y="0"/>
                    <a:pt x="989" y="0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2" name="Google Shape;12672;p41"/>
            <p:cNvSpPr/>
            <p:nvPr/>
          </p:nvSpPr>
          <p:spPr>
            <a:xfrm>
              <a:off x="4066430" y="2733609"/>
              <a:ext cx="88374" cy="84159"/>
            </a:xfrm>
            <a:custGeom>
              <a:rect b="b" l="l" r="r" t="t"/>
              <a:pathLst>
                <a:path extrusionOk="0" h="4034" w="4236">
                  <a:moveTo>
                    <a:pt x="2032" y="1"/>
                  </a:moveTo>
                  <a:cubicBezTo>
                    <a:pt x="1003" y="1"/>
                    <a:pt x="16" y="796"/>
                    <a:pt x="8" y="2007"/>
                  </a:cubicBezTo>
                  <a:cubicBezTo>
                    <a:pt x="0" y="3221"/>
                    <a:pt x="998" y="4033"/>
                    <a:pt x="2039" y="4033"/>
                  </a:cubicBezTo>
                  <a:cubicBezTo>
                    <a:pt x="2529" y="4033"/>
                    <a:pt x="3029" y="3852"/>
                    <a:pt x="3437" y="3448"/>
                  </a:cubicBezTo>
                  <a:cubicBezTo>
                    <a:pt x="4223" y="2662"/>
                    <a:pt x="4235" y="1388"/>
                    <a:pt x="3449" y="602"/>
                  </a:cubicBezTo>
                  <a:cubicBezTo>
                    <a:pt x="3038" y="187"/>
                    <a:pt x="2530" y="1"/>
                    <a:pt x="2032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3" name="Google Shape;12673;p41"/>
            <p:cNvSpPr/>
            <p:nvPr/>
          </p:nvSpPr>
          <p:spPr>
            <a:xfrm>
              <a:off x="4120256" y="2837440"/>
              <a:ext cx="75522" cy="56537"/>
            </a:xfrm>
            <a:custGeom>
              <a:rect b="b" l="l" r="r" t="t"/>
              <a:pathLst>
                <a:path extrusionOk="0" h="2710" w="3620">
                  <a:moveTo>
                    <a:pt x="1809" y="1"/>
                  </a:moveTo>
                  <a:cubicBezTo>
                    <a:pt x="1466" y="1"/>
                    <a:pt x="1122" y="129"/>
                    <a:pt x="857" y="388"/>
                  </a:cubicBezTo>
                  <a:cubicBezTo>
                    <a:pt x="0" y="1245"/>
                    <a:pt x="595" y="2698"/>
                    <a:pt x="1798" y="2710"/>
                  </a:cubicBezTo>
                  <a:cubicBezTo>
                    <a:pt x="3001" y="2710"/>
                    <a:pt x="3620" y="1257"/>
                    <a:pt x="2774" y="400"/>
                  </a:cubicBezTo>
                  <a:cubicBezTo>
                    <a:pt x="2509" y="135"/>
                    <a:pt x="2159" y="1"/>
                    <a:pt x="1809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4" name="Google Shape;12674;p41"/>
            <p:cNvSpPr/>
            <p:nvPr/>
          </p:nvSpPr>
          <p:spPr>
            <a:xfrm>
              <a:off x="4170179" y="2794359"/>
              <a:ext cx="35529" cy="26600"/>
            </a:xfrm>
            <a:custGeom>
              <a:rect b="b" l="l" r="r" t="t"/>
              <a:pathLst>
                <a:path extrusionOk="0" h="1275" w="1703">
                  <a:moveTo>
                    <a:pt x="847" y="0"/>
                  </a:moveTo>
                  <a:cubicBezTo>
                    <a:pt x="685" y="0"/>
                    <a:pt x="524" y="60"/>
                    <a:pt x="405" y="179"/>
                  </a:cubicBezTo>
                  <a:cubicBezTo>
                    <a:pt x="0" y="584"/>
                    <a:pt x="286" y="1274"/>
                    <a:pt x="846" y="1274"/>
                  </a:cubicBezTo>
                  <a:cubicBezTo>
                    <a:pt x="1417" y="1274"/>
                    <a:pt x="1703" y="584"/>
                    <a:pt x="1298" y="179"/>
                  </a:cubicBezTo>
                  <a:cubicBezTo>
                    <a:pt x="1173" y="60"/>
                    <a:pt x="1009" y="0"/>
                    <a:pt x="847" y="0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5" name="Google Shape;12675;p41"/>
            <p:cNvSpPr/>
            <p:nvPr/>
          </p:nvSpPr>
          <p:spPr>
            <a:xfrm>
              <a:off x="4105088" y="2994552"/>
              <a:ext cx="24868" cy="18651"/>
            </a:xfrm>
            <a:custGeom>
              <a:rect b="b" l="l" r="r" t="t"/>
              <a:pathLst>
                <a:path extrusionOk="0" h="894" w="1192">
                  <a:moveTo>
                    <a:pt x="596" y="1"/>
                  </a:moveTo>
                  <a:cubicBezTo>
                    <a:pt x="480" y="1"/>
                    <a:pt x="364" y="48"/>
                    <a:pt x="275" y="144"/>
                  </a:cubicBezTo>
                  <a:cubicBezTo>
                    <a:pt x="1" y="417"/>
                    <a:pt x="203" y="894"/>
                    <a:pt x="596" y="894"/>
                  </a:cubicBezTo>
                  <a:cubicBezTo>
                    <a:pt x="989" y="894"/>
                    <a:pt x="1192" y="417"/>
                    <a:pt x="918" y="144"/>
                  </a:cubicBezTo>
                  <a:cubicBezTo>
                    <a:pt x="828" y="48"/>
                    <a:pt x="712" y="1"/>
                    <a:pt x="596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6" name="Google Shape;12676;p41"/>
            <p:cNvSpPr/>
            <p:nvPr/>
          </p:nvSpPr>
          <p:spPr>
            <a:xfrm>
              <a:off x="3946450" y="2942167"/>
              <a:ext cx="55828" cy="53387"/>
            </a:xfrm>
            <a:custGeom>
              <a:rect b="b" l="l" r="r" t="t"/>
              <a:pathLst>
                <a:path extrusionOk="0" h="2559" w="2676">
                  <a:moveTo>
                    <a:pt x="1294" y="0"/>
                  </a:moveTo>
                  <a:cubicBezTo>
                    <a:pt x="639" y="0"/>
                    <a:pt x="9" y="509"/>
                    <a:pt x="9" y="1273"/>
                  </a:cubicBezTo>
                  <a:cubicBezTo>
                    <a:pt x="1" y="2043"/>
                    <a:pt x="632" y="2559"/>
                    <a:pt x="1291" y="2559"/>
                  </a:cubicBezTo>
                  <a:cubicBezTo>
                    <a:pt x="1601" y="2559"/>
                    <a:pt x="1917" y="2445"/>
                    <a:pt x="2176" y="2190"/>
                  </a:cubicBezTo>
                  <a:cubicBezTo>
                    <a:pt x="2676" y="1690"/>
                    <a:pt x="2676" y="880"/>
                    <a:pt x="2188" y="380"/>
                  </a:cubicBezTo>
                  <a:cubicBezTo>
                    <a:pt x="1929" y="118"/>
                    <a:pt x="1609" y="0"/>
                    <a:pt x="1294" y="0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7" name="Google Shape;12677;p41"/>
            <p:cNvSpPr/>
            <p:nvPr/>
          </p:nvSpPr>
          <p:spPr>
            <a:xfrm>
              <a:off x="4242468" y="2827384"/>
              <a:ext cx="41496" cy="31085"/>
            </a:xfrm>
            <a:custGeom>
              <a:rect b="b" l="l" r="r" t="t"/>
              <a:pathLst>
                <a:path extrusionOk="0" h="1490" w="1989">
                  <a:moveTo>
                    <a:pt x="990" y="1"/>
                  </a:moveTo>
                  <a:cubicBezTo>
                    <a:pt x="798" y="1"/>
                    <a:pt x="607" y="72"/>
                    <a:pt x="464" y="215"/>
                  </a:cubicBezTo>
                  <a:cubicBezTo>
                    <a:pt x="0" y="691"/>
                    <a:pt x="333" y="1489"/>
                    <a:pt x="988" y="1489"/>
                  </a:cubicBezTo>
                  <a:cubicBezTo>
                    <a:pt x="1655" y="1489"/>
                    <a:pt x="1988" y="691"/>
                    <a:pt x="1524" y="215"/>
                  </a:cubicBezTo>
                  <a:cubicBezTo>
                    <a:pt x="1375" y="72"/>
                    <a:pt x="1182" y="1"/>
                    <a:pt x="990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8" name="Google Shape;12678;p41"/>
            <p:cNvSpPr/>
            <p:nvPr/>
          </p:nvSpPr>
          <p:spPr>
            <a:xfrm>
              <a:off x="4118503" y="2424746"/>
              <a:ext cx="78276" cy="46210"/>
            </a:xfrm>
            <a:custGeom>
              <a:rect b="b" l="l" r="r" t="t"/>
              <a:pathLst>
                <a:path extrusionOk="0" h="2215" w="3752">
                  <a:moveTo>
                    <a:pt x="1" y="1"/>
                  </a:moveTo>
                  <a:lnTo>
                    <a:pt x="1" y="1"/>
                  </a:lnTo>
                  <a:cubicBezTo>
                    <a:pt x="144" y="489"/>
                    <a:pt x="406" y="941"/>
                    <a:pt x="763" y="1310"/>
                  </a:cubicBezTo>
                  <a:cubicBezTo>
                    <a:pt x="1352" y="1900"/>
                    <a:pt x="2136" y="2215"/>
                    <a:pt x="2943" y="2215"/>
                  </a:cubicBezTo>
                  <a:cubicBezTo>
                    <a:pt x="3212" y="2215"/>
                    <a:pt x="3483" y="2180"/>
                    <a:pt x="3751" y="2108"/>
                  </a:cubicBezTo>
                  <a:cubicBezTo>
                    <a:pt x="2608" y="1239"/>
                    <a:pt x="1346" y="525"/>
                    <a:pt x="1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9" name="Google Shape;12679;p41"/>
            <p:cNvSpPr/>
            <p:nvPr/>
          </p:nvSpPr>
          <p:spPr>
            <a:xfrm>
              <a:off x="3807777" y="2955686"/>
              <a:ext cx="211900" cy="88311"/>
            </a:xfrm>
            <a:custGeom>
              <a:rect b="b" l="l" r="r" t="t"/>
              <a:pathLst>
                <a:path extrusionOk="0" h="4233" w="10157">
                  <a:moveTo>
                    <a:pt x="2760" y="0"/>
                  </a:moveTo>
                  <a:cubicBezTo>
                    <a:pt x="1792" y="0"/>
                    <a:pt x="809" y="344"/>
                    <a:pt x="0" y="1090"/>
                  </a:cubicBezTo>
                  <a:cubicBezTo>
                    <a:pt x="2679" y="3132"/>
                    <a:pt x="5946" y="4233"/>
                    <a:pt x="9305" y="4233"/>
                  </a:cubicBezTo>
                  <a:cubicBezTo>
                    <a:pt x="9588" y="4233"/>
                    <a:pt x="9872" y="4225"/>
                    <a:pt x="10156" y="4209"/>
                  </a:cubicBezTo>
                  <a:cubicBezTo>
                    <a:pt x="9761" y="3331"/>
                    <a:pt x="8897" y="2823"/>
                    <a:pt x="8007" y="2823"/>
                  </a:cubicBezTo>
                  <a:cubicBezTo>
                    <a:pt x="7582" y="2823"/>
                    <a:pt x="7151" y="2939"/>
                    <a:pt x="6763" y="3185"/>
                  </a:cubicBezTo>
                  <a:lnTo>
                    <a:pt x="6763" y="3173"/>
                  </a:lnTo>
                  <a:cubicBezTo>
                    <a:pt x="6299" y="1184"/>
                    <a:pt x="4557" y="0"/>
                    <a:pt x="2760" y="0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0" name="Google Shape;12680;p41"/>
            <p:cNvSpPr/>
            <p:nvPr/>
          </p:nvSpPr>
          <p:spPr>
            <a:xfrm>
              <a:off x="4223087" y="2619243"/>
              <a:ext cx="34548" cy="25849"/>
            </a:xfrm>
            <a:custGeom>
              <a:rect b="b" l="l" r="r" t="t"/>
              <a:pathLst>
                <a:path extrusionOk="0" h="1239" w="1656">
                  <a:moveTo>
                    <a:pt x="828" y="0"/>
                  </a:moveTo>
                  <a:cubicBezTo>
                    <a:pt x="670" y="0"/>
                    <a:pt x="512" y="60"/>
                    <a:pt x="393" y="179"/>
                  </a:cubicBezTo>
                  <a:cubicBezTo>
                    <a:pt x="0" y="572"/>
                    <a:pt x="274" y="1239"/>
                    <a:pt x="834" y="1239"/>
                  </a:cubicBezTo>
                  <a:cubicBezTo>
                    <a:pt x="1381" y="1239"/>
                    <a:pt x="1655" y="572"/>
                    <a:pt x="1262" y="179"/>
                  </a:cubicBezTo>
                  <a:cubicBezTo>
                    <a:pt x="1143" y="60"/>
                    <a:pt x="986" y="0"/>
                    <a:pt x="828" y="0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1" name="Google Shape;12681;p41"/>
            <p:cNvSpPr/>
            <p:nvPr/>
          </p:nvSpPr>
          <p:spPr>
            <a:xfrm>
              <a:off x="4206188" y="2560162"/>
              <a:ext cx="68763" cy="51405"/>
            </a:xfrm>
            <a:custGeom>
              <a:rect b="b" l="l" r="r" t="t"/>
              <a:pathLst>
                <a:path extrusionOk="0" h="2464" w="3296">
                  <a:moveTo>
                    <a:pt x="1650" y="0"/>
                  </a:moveTo>
                  <a:cubicBezTo>
                    <a:pt x="1336" y="0"/>
                    <a:pt x="1023" y="119"/>
                    <a:pt x="787" y="356"/>
                  </a:cubicBezTo>
                  <a:cubicBezTo>
                    <a:pt x="1" y="1130"/>
                    <a:pt x="548" y="2463"/>
                    <a:pt x="1644" y="2463"/>
                  </a:cubicBezTo>
                  <a:cubicBezTo>
                    <a:pt x="1649" y="2463"/>
                    <a:pt x="1654" y="2463"/>
                    <a:pt x="1658" y="2463"/>
                  </a:cubicBezTo>
                  <a:cubicBezTo>
                    <a:pt x="2744" y="2463"/>
                    <a:pt x="3295" y="1150"/>
                    <a:pt x="2525" y="368"/>
                  </a:cubicBezTo>
                  <a:cubicBezTo>
                    <a:pt x="2285" y="122"/>
                    <a:pt x="1967" y="0"/>
                    <a:pt x="1650" y="0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2" name="Google Shape;12682;p41"/>
            <p:cNvSpPr/>
            <p:nvPr/>
          </p:nvSpPr>
          <p:spPr>
            <a:xfrm>
              <a:off x="3733757" y="2646802"/>
              <a:ext cx="24847" cy="18651"/>
            </a:xfrm>
            <a:custGeom>
              <a:rect b="b" l="l" r="r" t="t"/>
              <a:pathLst>
                <a:path extrusionOk="0" h="894" w="1191">
                  <a:moveTo>
                    <a:pt x="601" y="1"/>
                  </a:moveTo>
                  <a:cubicBezTo>
                    <a:pt x="485" y="1"/>
                    <a:pt x="369" y="49"/>
                    <a:pt x="286" y="144"/>
                  </a:cubicBezTo>
                  <a:cubicBezTo>
                    <a:pt x="0" y="418"/>
                    <a:pt x="202" y="894"/>
                    <a:pt x="595" y="894"/>
                  </a:cubicBezTo>
                  <a:cubicBezTo>
                    <a:pt x="1000" y="894"/>
                    <a:pt x="1191" y="418"/>
                    <a:pt x="917" y="144"/>
                  </a:cubicBezTo>
                  <a:cubicBezTo>
                    <a:pt x="833" y="49"/>
                    <a:pt x="717" y="1"/>
                    <a:pt x="601" y="1"/>
                  </a:cubicBezTo>
                  <a:close/>
                </a:path>
              </a:pathLst>
            </a:custGeom>
            <a:solidFill>
              <a:srgbClr val="272727"/>
            </a:solidFill>
            <a:ln cap="flat" cmpd="sng" w="9525">
              <a:solidFill>
                <a:srgbClr val="777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3" name="Google Shape;12683;p41"/>
          <p:cNvSpPr txBox="1"/>
          <p:nvPr/>
        </p:nvSpPr>
        <p:spPr>
          <a:xfrm>
            <a:off x="215050" y="3511600"/>
            <a:ext cx="245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Jogo</a:t>
            </a:r>
            <a:endParaRPr b="1" sz="23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2684" name="Google Shape;12684;p41"/>
          <p:cNvGrpSpPr/>
          <p:nvPr/>
        </p:nvGrpSpPr>
        <p:grpSpPr>
          <a:xfrm>
            <a:off x="3027088" y="2478062"/>
            <a:ext cx="693303" cy="641063"/>
            <a:chOff x="1280600" y="2402862"/>
            <a:chExt cx="693303" cy="641063"/>
          </a:xfrm>
        </p:grpSpPr>
        <p:sp>
          <p:nvSpPr>
            <p:cNvPr id="12685" name="Google Shape;12685;p41"/>
            <p:cNvSpPr/>
            <p:nvPr/>
          </p:nvSpPr>
          <p:spPr>
            <a:xfrm>
              <a:off x="1280600" y="2402862"/>
              <a:ext cx="691300" cy="640917"/>
            </a:xfrm>
            <a:custGeom>
              <a:rect b="b" l="l" r="r" t="t"/>
              <a:pathLst>
                <a:path extrusionOk="0" h="30721" w="33136">
                  <a:moveTo>
                    <a:pt x="16567" y="0"/>
                  </a:moveTo>
                  <a:cubicBezTo>
                    <a:pt x="12660" y="0"/>
                    <a:pt x="8750" y="1480"/>
                    <a:pt x="5752" y="4443"/>
                  </a:cubicBezTo>
                  <a:cubicBezTo>
                    <a:pt x="1346" y="8825"/>
                    <a:pt x="1" y="15421"/>
                    <a:pt x="2346" y="21171"/>
                  </a:cubicBezTo>
                  <a:cubicBezTo>
                    <a:pt x="4692" y="26922"/>
                    <a:pt x="10276" y="30696"/>
                    <a:pt x="16491" y="30720"/>
                  </a:cubicBezTo>
                  <a:cubicBezTo>
                    <a:pt x="16521" y="30720"/>
                    <a:pt x="16550" y="30720"/>
                    <a:pt x="16580" y="30720"/>
                  </a:cubicBezTo>
                  <a:cubicBezTo>
                    <a:pt x="22760" y="30720"/>
                    <a:pt x="28337" y="27014"/>
                    <a:pt x="30731" y="21314"/>
                  </a:cubicBezTo>
                  <a:cubicBezTo>
                    <a:pt x="33136" y="15575"/>
                    <a:pt x="31862" y="8967"/>
                    <a:pt x="27481" y="4550"/>
                  </a:cubicBezTo>
                  <a:cubicBezTo>
                    <a:pt x="24479" y="1518"/>
                    <a:pt x="20524" y="0"/>
                    <a:pt x="1656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6" name="Google Shape;12686;p41"/>
            <p:cNvSpPr/>
            <p:nvPr/>
          </p:nvSpPr>
          <p:spPr>
            <a:xfrm>
              <a:off x="1415977" y="2402924"/>
              <a:ext cx="557926" cy="641000"/>
            </a:xfrm>
            <a:custGeom>
              <a:rect b="b" l="l" r="r" t="t"/>
              <a:pathLst>
                <a:path extrusionOk="0" h="30725" w="26743">
                  <a:moveTo>
                    <a:pt x="10095" y="1"/>
                  </a:moveTo>
                  <a:cubicBezTo>
                    <a:pt x="9570" y="1"/>
                    <a:pt x="9042" y="28"/>
                    <a:pt x="8514" y="82"/>
                  </a:cubicBezTo>
                  <a:cubicBezTo>
                    <a:pt x="3442" y="2999"/>
                    <a:pt x="1" y="8750"/>
                    <a:pt x="1" y="15358"/>
                  </a:cubicBezTo>
                  <a:cubicBezTo>
                    <a:pt x="1" y="21978"/>
                    <a:pt x="3454" y="27729"/>
                    <a:pt x="8526" y="30646"/>
                  </a:cubicBezTo>
                  <a:cubicBezTo>
                    <a:pt x="9047" y="30699"/>
                    <a:pt x="9566" y="30725"/>
                    <a:pt x="10081" y="30725"/>
                  </a:cubicBezTo>
                  <a:cubicBezTo>
                    <a:pt x="15944" y="30725"/>
                    <a:pt x="21373" y="27363"/>
                    <a:pt x="23944" y="21990"/>
                  </a:cubicBezTo>
                  <a:cubicBezTo>
                    <a:pt x="26742" y="16132"/>
                    <a:pt x="25564" y="9155"/>
                    <a:pt x="20992" y="4547"/>
                  </a:cubicBezTo>
                  <a:cubicBezTo>
                    <a:pt x="18102" y="1616"/>
                    <a:pt x="14167" y="1"/>
                    <a:pt x="10095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7" name="Google Shape;12687;p41"/>
            <p:cNvSpPr/>
            <p:nvPr/>
          </p:nvSpPr>
          <p:spPr>
            <a:xfrm>
              <a:off x="1415977" y="2532102"/>
              <a:ext cx="161225" cy="220934"/>
            </a:xfrm>
            <a:custGeom>
              <a:rect b="b" l="l" r="r" t="t"/>
              <a:pathLst>
                <a:path extrusionOk="0" h="10590" w="7728">
                  <a:moveTo>
                    <a:pt x="3239" y="5297"/>
                  </a:moveTo>
                  <a:cubicBezTo>
                    <a:pt x="3251" y="5332"/>
                    <a:pt x="3275" y="5368"/>
                    <a:pt x="3287" y="5404"/>
                  </a:cubicBezTo>
                  <a:cubicBezTo>
                    <a:pt x="3263" y="5368"/>
                    <a:pt x="3227" y="5332"/>
                    <a:pt x="3204" y="5297"/>
                  </a:cubicBezTo>
                  <a:close/>
                  <a:moveTo>
                    <a:pt x="3258" y="0"/>
                  </a:moveTo>
                  <a:cubicBezTo>
                    <a:pt x="2957" y="0"/>
                    <a:pt x="2649" y="53"/>
                    <a:pt x="2346" y="165"/>
                  </a:cubicBezTo>
                  <a:cubicBezTo>
                    <a:pt x="1703" y="1284"/>
                    <a:pt x="1191" y="2475"/>
                    <a:pt x="822" y="3701"/>
                  </a:cubicBezTo>
                  <a:cubicBezTo>
                    <a:pt x="930" y="3951"/>
                    <a:pt x="1072" y="4177"/>
                    <a:pt x="1239" y="4380"/>
                  </a:cubicBezTo>
                  <a:cubicBezTo>
                    <a:pt x="1025" y="4380"/>
                    <a:pt x="810" y="4404"/>
                    <a:pt x="608" y="4451"/>
                  </a:cubicBezTo>
                  <a:cubicBezTo>
                    <a:pt x="203" y="5987"/>
                    <a:pt x="1" y="7571"/>
                    <a:pt x="1" y="9166"/>
                  </a:cubicBezTo>
                  <a:lnTo>
                    <a:pt x="1" y="9297"/>
                  </a:lnTo>
                  <a:cubicBezTo>
                    <a:pt x="380" y="9497"/>
                    <a:pt x="792" y="9594"/>
                    <a:pt x="1203" y="9594"/>
                  </a:cubicBezTo>
                  <a:cubicBezTo>
                    <a:pt x="1773" y="9594"/>
                    <a:pt x="2340" y="9407"/>
                    <a:pt x="2811" y="9047"/>
                  </a:cubicBezTo>
                  <a:lnTo>
                    <a:pt x="2811" y="9047"/>
                  </a:lnTo>
                  <a:cubicBezTo>
                    <a:pt x="2788" y="9997"/>
                    <a:pt x="3550" y="10589"/>
                    <a:pt x="4329" y="10589"/>
                  </a:cubicBezTo>
                  <a:cubicBezTo>
                    <a:pt x="4791" y="10589"/>
                    <a:pt x="5258" y="10381"/>
                    <a:pt x="5573" y="9916"/>
                  </a:cubicBezTo>
                  <a:cubicBezTo>
                    <a:pt x="6290" y="8856"/>
                    <a:pt x="5457" y="7556"/>
                    <a:pt x="4337" y="7556"/>
                  </a:cubicBezTo>
                  <a:cubicBezTo>
                    <a:pt x="4137" y="7556"/>
                    <a:pt x="3927" y="7597"/>
                    <a:pt x="3716" y="7690"/>
                  </a:cubicBezTo>
                  <a:cubicBezTo>
                    <a:pt x="3906" y="7011"/>
                    <a:pt x="3811" y="6285"/>
                    <a:pt x="3454" y="5666"/>
                  </a:cubicBezTo>
                  <a:lnTo>
                    <a:pt x="3454" y="5666"/>
                  </a:lnTo>
                  <a:cubicBezTo>
                    <a:pt x="3876" y="6210"/>
                    <a:pt x="4501" y="6485"/>
                    <a:pt x="5130" y="6485"/>
                  </a:cubicBezTo>
                  <a:cubicBezTo>
                    <a:pt x="5671" y="6485"/>
                    <a:pt x="6214" y="6281"/>
                    <a:pt x="6633" y="5868"/>
                  </a:cubicBezTo>
                  <a:cubicBezTo>
                    <a:pt x="7728" y="4773"/>
                    <a:pt x="7335" y="2915"/>
                    <a:pt x="5883" y="2368"/>
                  </a:cubicBezTo>
                  <a:cubicBezTo>
                    <a:pt x="5738" y="976"/>
                    <a:pt x="4557" y="0"/>
                    <a:pt x="325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8" name="Google Shape;12688;p41"/>
            <p:cNvSpPr/>
            <p:nvPr/>
          </p:nvSpPr>
          <p:spPr>
            <a:xfrm>
              <a:off x="1494733" y="2955811"/>
              <a:ext cx="149042" cy="87956"/>
            </a:xfrm>
            <a:custGeom>
              <a:rect b="b" l="l" r="r" t="t"/>
              <a:pathLst>
                <a:path extrusionOk="0" h="4216" w="7144">
                  <a:moveTo>
                    <a:pt x="0" y="0"/>
                  </a:moveTo>
                  <a:cubicBezTo>
                    <a:pt x="1298" y="1667"/>
                    <a:pt x="2905" y="3072"/>
                    <a:pt x="4739" y="4132"/>
                  </a:cubicBezTo>
                  <a:cubicBezTo>
                    <a:pt x="5263" y="4186"/>
                    <a:pt x="5787" y="4216"/>
                    <a:pt x="6314" y="4216"/>
                  </a:cubicBezTo>
                  <a:cubicBezTo>
                    <a:pt x="6590" y="4216"/>
                    <a:pt x="6866" y="4208"/>
                    <a:pt x="7144" y="4191"/>
                  </a:cubicBezTo>
                  <a:cubicBezTo>
                    <a:pt x="7025" y="3941"/>
                    <a:pt x="6870" y="3703"/>
                    <a:pt x="6668" y="3501"/>
                  </a:cubicBezTo>
                  <a:cubicBezTo>
                    <a:pt x="6213" y="3046"/>
                    <a:pt x="5607" y="2809"/>
                    <a:pt x="4996" y="2809"/>
                  </a:cubicBezTo>
                  <a:cubicBezTo>
                    <a:pt x="4566" y="2809"/>
                    <a:pt x="4134" y="2926"/>
                    <a:pt x="3751" y="3167"/>
                  </a:cubicBezTo>
                  <a:cubicBezTo>
                    <a:pt x="3346" y="1393"/>
                    <a:pt x="1810" y="107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9" name="Google Shape;12689;p41"/>
            <p:cNvSpPr/>
            <p:nvPr/>
          </p:nvSpPr>
          <p:spPr>
            <a:xfrm>
              <a:off x="1594580" y="2510948"/>
              <a:ext cx="66843" cy="50195"/>
            </a:xfrm>
            <a:custGeom>
              <a:rect b="b" l="l" r="r" t="t"/>
              <a:pathLst>
                <a:path extrusionOk="0" h="2406" w="3204">
                  <a:moveTo>
                    <a:pt x="1608" y="0"/>
                  </a:moveTo>
                  <a:cubicBezTo>
                    <a:pt x="1301" y="0"/>
                    <a:pt x="995" y="119"/>
                    <a:pt x="762" y="357"/>
                  </a:cubicBezTo>
                  <a:cubicBezTo>
                    <a:pt x="0" y="1107"/>
                    <a:pt x="536" y="2393"/>
                    <a:pt x="1596" y="2405"/>
                  </a:cubicBezTo>
                  <a:cubicBezTo>
                    <a:pt x="2667" y="2405"/>
                    <a:pt x="3203" y="1119"/>
                    <a:pt x="2453" y="357"/>
                  </a:cubicBezTo>
                  <a:cubicBezTo>
                    <a:pt x="2221" y="119"/>
                    <a:pt x="1914" y="0"/>
                    <a:pt x="160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0" name="Google Shape;12690;p41"/>
            <p:cNvSpPr/>
            <p:nvPr/>
          </p:nvSpPr>
          <p:spPr>
            <a:xfrm>
              <a:off x="1686730" y="2733651"/>
              <a:ext cx="88374" cy="83951"/>
            </a:xfrm>
            <a:custGeom>
              <a:rect b="b" l="l" r="r" t="t"/>
              <a:pathLst>
                <a:path extrusionOk="0" h="4024" w="4236">
                  <a:moveTo>
                    <a:pt x="2204" y="0"/>
                  </a:moveTo>
                  <a:cubicBezTo>
                    <a:pt x="1711" y="0"/>
                    <a:pt x="1209" y="182"/>
                    <a:pt x="798" y="588"/>
                  </a:cubicBezTo>
                  <a:cubicBezTo>
                    <a:pt x="13" y="1362"/>
                    <a:pt x="1" y="2636"/>
                    <a:pt x="786" y="3422"/>
                  </a:cubicBezTo>
                  <a:cubicBezTo>
                    <a:pt x="1198" y="3838"/>
                    <a:pt x="1706" y="4024"/>
                    <a:pt x="2204" y="4024"/>
                  </a:cubicBezTo>
                  <a:cubicBezTo>
                    <a:pt x="3233" y="4024"/>
                    <a:pt x="4219" y="3229"/>
                    <a:pt x="4227" y="2017"/>
                  </a:cubicBezTo>
                  <a:cubicBezTo>
                    <a:pt x="4235" y="806"/>
                    <a:pt x="3242" y="0"/>
                    <a:pt x="2204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1" name="Google Shape;12691;p41"/>
            <p:cNvSpPr/>
            <p:nvPr/>
          </p:nvSpPr>
          <p:spPr>
            <a:xfrm>
              <a:off x="1561785" y="2942146"/>
              <a:ext cx="71308" cy="53325"/>
            </a:xfrm>
            <a:custGeom>
              <a:rect b="b" l="l" r="r" t="t"/>
              <a:pathLst>
                <a:path extrusionOk="0" h="2556" w="3418">
                  <a:moveTo>
                    <a:pt x="1715" y="0"/>
                  </a:moveTo>
                  <a:cubicBezTo>
                    <a:pt x="584" y="0"/>
                    <a:pt x="1" y="1370"/>
                    <a:pt x="799" y="2179"/>
                  </a:cubicBezTo>
                  <a:cubicBezTo>
                    <a:pt x="1050" y="2431"/>
                    <a:pt x="1380" y="2556"/>
                    <a:pt x="1709" y="2556"/>
                  </a:cubicBezTo>
                  <a:cubicBezTo>
                    <a:pt x="2035" y="2556"/>
                    <a:pt x="2360" y="2434"/>
                    <a:pt x="2608" y="2191"/>
                  </a:cubicBezTo>
                  <a:cubicBezTo>
                    <a:pt x="3418" y="1382"/>
                    <a:pt x="2846" y="12"/>
                    <a:pt x="1715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2" name="Google Shape;12692;p41"/>
            <p:cNvSpPr/>
            <p:nvPr/>
          </p:nvSpPr>
          <p:spPr>
            <a:xfrm>
              <a:off x="1498446" y="2447694"/>
              <a:ext cx="120231" cy="83992"/>
            </a:xfrm>
            <a:custGeom>
              <a:rect b="b" l="l" r="r" t="t"/>
              <a:pathLst>
                <a:path extrusionOk="0" h="4026" w="5763">
                  <a:moveTo>
                    <a:pt x="2327" y="1"/>
                  </a:moveTo>
                  <a:cubicBezTo>
                    <a:pt x="2069" y="1"/>
                    <a:pt x="1809" y="50"/>
                    <a:pt x="1560" y="151"/>
                  </a:cubicBezTo>
                  <a:cubicBezTo>
                    <a:pt x="1179" y="520"/>
                    <a:pt x="810" y="913"/>
                    <a:pt x="453" y="1306"/>
                  </a:cubicBezTo>
                  <a:cubicBezTo>
                    <a:pt x="1" y="2532"/>
                    <a:pt x="798" y="3854"/>
                    <a:pt x="2084" y="4009"/>
                  </a:cubicBezTo>
                  <a:cubicBezTo>
                    <a:pt x="2173" y="4020"/>
                    <a:pt x="2261" y="4026"/>
                    <a:pt x="2348" y="4026"/>
                  </a:cubicBezTo>
                  <a:cubicBezTo>
                    <a:pt x="3527" y="4026"/>
                    <a:pt x="4468" y="3003"/>
                    <a:pt x="4346" y="1794"/>
                  </a:cubicBezTo>
                  <a:lnTo>
                    <a:pt x="4346" y="1794"/>
                  </a:lnTo>
                  <a:cubicBezTo>
                    <a:pt x="4483" y="1865"/>
                    <a:pt x="4625" y="1897"/>
                    <a:pt x="4762" y="1897"/>
                  </a:cubicBezTo>
                  <a:cubicBezTo>
                    <a:pt x="5293" y="1897"/>
                    <a:pt x="5763" y="1414"/>
                    <a:pt x="5668" y="818"/>
                  </a:cubicBezTo>
                  <a:cubicBezTo>
                    <a:pt x="5598" y="335"/>
                    <a:pt x="5182" y="36"/>
                    <a:pt x="4753" y="36"/>
                  </a:cubicBezTo>
                  <a:cubicBezTo>
                    <a:pt x="4525" y="36"/>
                    <a:pt x="4294" y="120"/>
                    <a:pt x="4108" y="306"/>
                  </a:cubicBezTo>
                  <a:cubicBezTo>
                    <a:pt x="3989" y="413"/>
                    <a:pt x="3906" y="556"/>
                    <a:pt x="3870" y="710"/>
                  </a:cubicBezTo>
                  <a:cubicBezTo>
                    <a:pt x="3835" y="675"/>
                    <a:pt x="3799" y="639"/>
                    <a:pt x="3775" y="603"/>
                  </a:cubicBezTo>
                  <a:cubicBezTo>
                    <a:pt x="3382" y="210"/>
                    <a:pt x="2859" y="1"/>
                    <a:pt x="2327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3" name="Google Shape;12693;p41"/>
            <p:cNvSpPr/>
            <p:nvPr/>
          </p:nvSpPr>
          <p:spPr>
            <a:xfrm>
              <a:off x="1742871" y="2424746"/>
              <a:ext cx="78255" cy="46169"/>
            </a:xfrm>
            <a:custGeom>
              <a:rect b="b" l="l" r="r" t="t"/>
              <a:pathLst>
                <a:path extrusionOk="0" h="2213" w="3751">
                  <a:moveTo>
                    <a:pt x="0" y="1"/>
                  </a:moveTo>
                  <a:cubicBezTo>
                    <a:pt x="143" y="489"/>
                    <a:pt x="405" y="941"/>
                    <a:pt x="762" y="1299"/>
                  </a:cubicBezTo>
                  <a:cubicBezTo>
                    <a:pt x="1355" y="1891"/>
                    <a:pt x="2144" y="2213"/>
                    <a:pt x="2955" y="2213"/>
                  </a:cubicBezTo>
                  <a:cubicBezTo>
                    <a:pt x="3220" y="2213"/>
                    <a:pt x="3487" y="2178"/>
                    <a:pt x="3751" y="2108"/>
                  </a:cubicBezTo>
                  <a:cubicBezTo>
                    <a:pt x="2608" y="1227"/>
                    <a:pt x="1346" y="525"/>
                    <a:pt x="0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4" name="Google Shape;12694;p41"/>
            <p:cNvSpPr/>
            <p:nvPr/>
          </p:nvSpPr>
          <p:spPr>
            <a:xfrm>
              <a:off x="1830556" y="2560120"/>
              <a:ext cx="68825" cy="51447"/>
            </a:xfrm>
            <a:custGeom>
              <a:rect b="b" l="l" r="r" t="t"/>
              <a:pathLst>
                <a:path extrusionOk="0" h="2466" w="3299">
                  <a:moveTo>
                    <a:pt x="1655" y="1"/>
                  </a:moveTo>
                  <a:cubicBezTo>
                    <a:pt x="548" y="1"/>
                    <a:pt x="0" y="1322"/>
                    <a:pt x="774" y="2108"/>
                  </a:cubicBezTo>
                  <a:cubicBezTo>
                    <a:pt x="1012" y="2346"/>
                    <a:pt x="1328" y="2465"/>
                    <a:pt x="1643" y="2465"/>
                  </a:cubicBezTo>
                  <a:cubicBezTo>
                    <a:pt x="1959" y="2465"/>
                    <a:pt x="2274" y="2346"/>
                    <a:pt x="2513" y="2108"/>
                  </a:cubicBezTo>
                  <a:cubicBezTo>
                    <a:pt x="3298" y="1334"/>
                    <a:pt x="2751" y="13"/>
                    <a:pt x="1655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5" name="Google Shape;12695;p41"/>
            <p:cNvSpPr/>
            <p:nvPr/>
          </p:nvSpPr>
          <p:spPr>
            <a:xfrm>
              <a:off x="1851919" y="2619264"/>
              <a:ext cx="26850" cy="25807"/>
            </a:xfrm>
            <a:custGeom>
              <a:rect b="b" l="l" r="r" t="t"/>
              <a:pathLst>
                <a:path extrusionOk="0" h="1237" w="1287">
                  <a:moveTo>
                    <a:pt x="619" y="1"/>
                  </a:moveTo>
                  <a:cubicBezTo>
                    <a:pt x="302" y="1"/>
                    <a:pt x="0" y="246"/>
                    <a:pt x="0" y="618"/>
                  </a:cubicBezTo>
                  <a:cubicBezTo>
                    <a:pt x="0" y="990"/>
                    <a:pt x="302" y="1236"/>
                    <a:pt x="619" y="1236"/>
                  </a:cubicBezTo>
                  <a:cubicBezTo>
                    <a:pt x="769" y="1236"/>
                    <a:pt x="922" y="1181"/>
                    <a:pt x="1048" y="1059"/>
                  </a:cubicBezTo>
                  <a:cubicBezTo>
                    <a:pt x="1286" y="809"/>
                    <a:pt x="1286" y="416"/>
                    <a:pt x="1048" y="178"/>
                  </a:cubicBezTo>
                  <a:cubicBezTo>
                    <a:pt x="922" y="56"/>
                    <a:pt x="769" y="1"/>
                    <a:pt x="61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6" name="Google Shape;12696;p41"/>
            <p:cNvSpPr/>
            <p:nvPr/>
          </p:nvSpPr>
          <p:spPr>
            <a:xfrm>
              <a:off x="1872031" y="2827593"/>
              <a:ext cx="32566" cy="30981"/>
            </a:xfrm>
            <a:custGeom>
              <a:rect b="b" l="l" r="r" t="t"/>
              <a:pathLst>
                <a:path extrusionOk="0" h="1485" w="1561">
                  <a:moveTo>
                    <a:pt x="748" y="1"/>
                  </a:moveTo>
                  <a:cubicBezTo>
                    <a:pt x="367" y="1"/>
                    <a:pt x="1" y="297"/>
                    <a:pt x="1" y="741"/>
                  </a:cubicBezTo>
                  <a:cubicBezTo>
                    <a:pt x="1" y="1188"/>
                    <a:pt x="372" y="1485"/>
                    <a:pt x="756" y="1485"/>
                  </a:cubicBezTo>
                  <a:cubicBezTo>
                    <a:pt x="934" y="1485"/>
                    <a:pt x="1115" y="1420"/>
                    <a:pt x="1263" y="1277"/>
                  </a:cubicBezTo>
                  <a:cubicBezTo>
                    <a:pt x="1560" y="979"/>
                    <a:pt x="1560" y="503"/>
                    <a:pt x="1263" y="217"/>
                  </a:cubicBezTo>
                  <a:cubicBezTo>
                    <a:pt x="1113" y="67"/>
                    <a:pt x="929" y="1"/>
                    <a:pt x="74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7" name="Google Shape;12697;p41"/>
            <p:cNvSpPr/>
            <p:nvPr/>
          </p:nvSpPr>
          <p:spPr>
            <a:xfrm>
              <a:off x="1729456" y="2994740"/>
              <a:ext cx="24868" cy="18463"/>
            </a:xfrm>
            <a:custGeom>
              <a:rect b="b" l="l" r="r" t="t"/>
              <a:pathLst>
                <a:path extrusionOk="0" h="885" w="1192">
                  <a:moveTo>
                    <a:pt x="596" y="1"/>
                  </a:moveTo>
                  <a:cubicBezTo>
                    <a:pt x="480" y="1"/>
                    <a:pt x="364" y="45"/>
                    <a:pt x="274" y="135"/>
                  </a:cubicBezTo>
                  <a:cubicBezTo>
                    <a:pt x="1" y="408"/>
                    <a:pt x="203" y="885"/>
                    <a:pt x="596" y="885"/>
                  </a:cubicBezTo>
                  <a:cubicBezTo>
                    <a:pt x="989" y="885"/>
                    <a:pt x="1191" y="408"/>
                    <a:pt x="917" y="135"/>
                  </a:cubicBezTo>
                  <a:cubicBezTo>
                    <a:pt x="828" y="45"/>
                    <a:pt x="712" y="1"/>
                    <a:pt x="596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8" name="Google Shape;12698;p41"/>
            <p:cNvSpPr/>
            <p:nvPr/>
          </p:nvSpPr>
          <p:spPr>
            <a:xfrm>
              <a:off x="1418960" y="2740514"/>
              <a:ext cx="323932" cy="275927"/>
            </a:xfrm>
            <a:custGeom>
              <a:rect b="b" l="l" r="r" t="t"/>
              <a:pathLst>
                <a:path extrusionOk="0" h="13226" w="15527">
                  <a:moveTo>
                    <a:pt x="8462" y="1"/>
                  </a:moveTo>
                  <a:cubicBezTo>
                    <a:pt x="7679" y="1"/>
                    <a:pt x="7168" y="870"/>
                    <a:pt x="7585" y="1569"/>
                  </a:cubicBezTo>
                  <a:cubicBezTo>
                    <a:pt x="7570" y="1569"/>
                    <a:pt x="7555" y="1569"/>
                    <a:pt x="7541" y="1569"/>
                  </a:cubicBezTo>
                  <a:cubicBezTo>
                    <a:pt x="6639" y="1569"/>
                    <a:pt x="5765" y="1925"/>
                    <a:pt x="5120" y="2569"/>
                  </a:cubicBezTo>
                  <a:lnTo>
                    <a:pt x="5037" y="2653"/>
                  </a:lnTo>
                  <a:cubicBezTo>
                    <a:pt x="4391" y="1512"/>
                    <a:pt x="3206" y="882"/>
                    <a:pt x="1993" y="882"/>
                  </a:cubicBezTo>
                  <a:cubicBezTo>
                    <a:pt x="1307" y="882"/>
                    <a:pt x="612" y="1084"/>
                    <a:pt x="1" y="1510"/>
                  </a:cubicBezTo>
                  <a:cubicBezTo>
                    <a:pt x="275" y="3736"/>
                    <a:pt x="965" y="5891"/>
                    <a:pt x="2037" y="7879"/>
                  </a:cubicBezTo>
                  <a:cubicBezTo>
                    <a:pt x="2513" y="7868"/>
                    <a:pt x="3001" y="7772"/>
                    <a:pt x="3442" y="7570"/>
                  </a:cubicBezTo>
                  <a:cubicBezTo>
                    <a:pt x="3727" y="8607"/>
                    <a:pt x="4653" y="9207"/>
                    <a:pt x="5602" y="9207"/>
                  </a:cubicBezTo>
                  <a:cubicBezTo>
                    <a:pt x="6157" y="9207"/>
                    <a:pt x="6720" y="9002"/>
                    <a:pt x="7168" y="8558"/>
                  </a:cubicBezTo>
                  <a:cubicBezTo>
                    <a:pt x="7204" y="8522"/>
                    <a:pt x="7228" y="8499"/>
                    <a:pt x="7252" y="8463"/>
                  </a:cubicBezTo>
                  <a:cubicBezTo>
                    <a:pt x="7357" y="8473"/>
                    <a:pt x="7462" y="8478"/>
                    <a:pt x="7567" y="8478"/>
                  </a:cubicBezTo>
                  <a:cubicBezTo>
                    <a:pt x="8469" y="8478"/>
                    <a:pt x="9339" y="8115"/>
                    <a:pt x="9990" y="7475"/>
                  </a:cubicBezTo>
                  <a:cubicBezTo>
                    <a:pt x="10133" y="7332"/>
                    <a:pt x="10264" y="7189"/>
                    <a:pt x="10371" y="7022"/>
                  </a:cubicBezTo>
                  <a:lnTo>
                    <a:pt x="10371" y="7022"/>
                  </a:lnTo>
                  <a:cubicBezTo>
                    <a:pt x="10276" y="7987"/>
                    <a:pt x="10764" y="8927"/>
                    <a:pt x="11633" y="9380"/>
                  </a:cubicBezTo>
                  <a:cubicBezTo>
                    <a:pt x="11478" y="9463"/>
                    <a:pt x="11335" y="9582"/>
                    <a:pt x="11204" y="9701"/>
                  </a:cubicBezTo>
                  <a:cubicBezTo>
                    <a:pt x="9907" y="10999"/>
                    <a:pt x="10812" y="13213"/>
                    <a:pt x="12645" y="13225"/>
                  </a:cubicBezTo>
                  <a:cubicBezTo>
                    <a:pt x="12650" y="13225"/>
                    <a:pt x="12655" y="13225"/>
                    <a:pt x="12660" y="13225"/>
                  </a:cubicBezTo>
                  <a:cubicBezTo>
                    <a:pt x="14496" y="13225"/>
                    <a:pt x="15416" y="11019"/>
                    <a:pt x="14122" y="9713"/>
                  </a:cubicBezTo>
                  <a:cubicBezTo>
                    <a:pt x="14014" y="9606"/>
                    <a:pt x="13895" y="9511"/>
                    <a:pt x="13764" y="9427"/>
                  </a:cubicBezTo>
                  <a:cubicBezTo>
                    <a:pt x="15086" y="8796"/>
                    <a:pt x="15526" y="7117"/>
                    <a:pt x="14681" y="5915"/>
                  </a:cubicBezTo>
                  <a:cubicBezTo>
                    <a:pt x="14211" y="5247"/>
                    <a:pt x="13473" y="4898"/>
                    <a:pt x="12731" y="4898"/>
                  </a:cubicBezTo>
                  <a:cubicBezTo>
                    <a:pt x="12136" y="4898"/>
                    <a:pt x="11539" y="5121"/>
                    <a:pt x="11074" y="5582"/>
                  </a:cubicBezTo>
                  <a:cubicBezTo>
                    <a:pt x="11026" y="5629"/>
                    <a:pt x="10978" y="5677"/>
                    <a:pt x="10943" y="5713"/>
                  </a:cubicBezTo>
                  <a:cubicBezTo>
                    <a:pt x="11264" y="4153"/>
                    <a:pt x="10478" y="2581"/>
                    <a:pt x="9038" y="1903"/>
                  </a:cubicBezTo>
                  <a:cubicBezTo>
                    <a:pt x="9097" y="1855"/>
                    <a:pt x="9145" y="1819"/>
                    <a:pt x="9192" y="1772"/>
                  </a:cubicBezTo>
                  <a:cubicBezTo>
                    <a:pt x="9811" y="1164"/>
                    <a:pt x="9454" y="117"/>
                    <a:pt x="8597" y="9"/>
                  </a:cubicBezTo>
                  <a:cubicBezTo>
                    <a:pt x="8551" y="4"/>
                    <a:pt x="8506" y="1"/>
                    <a:pt x="8462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9" name="Google Shape;12699;p41"/>
            <p:cNvSpPr/>
            <p:nvPr/>
          </p:nvSpPr>
          <p:spPr>
            <a:xfrm>
              <a:off x="1794526" y="2794172"/>
              <a:ext cx="35550" cy="26787"/>
            </a:xfrm>
            <a:custGeom>
              <a:rect b="b" l="l" r="r" t="t"/>
              <a:pathLst>
                <a:path extrusionOk="0" h="1284" w="1704">
                  <a:moveTo>
                    <a:pt x="858" y="0"/>
                  </a:moveTo>
                  <a:cubicBezTo>
                    <a:pt x="694" y="0"/>
                    <a:pt x="531" y="63"/>
                    <a:pt x="406" y="188"/>
                  </a:cubicBezTo>
                  <a:cubicBezTo>
                    <a:pt x="1" y="593"/>
                    <a:pt x="287" y="1283"/>
                    <a:pt x="858" y="1283"/>
                  </a:cubicBezTo>
                  <a:cubicBezTo>
                    <a:pt x="1430" y="1283"/>
                    <a:pt x="1704" y="593"/>
                    <a:pt x="1311" y="188"/>
                  </a:cubicBezTo>
                  <a:cubicBezTo>
                    <a:pt x="1186" y="63"/>
                    <a:pt x="1022" y="0"/>
                    <a:pt x="85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0" name="Google Shape;12700;p41"/>
            <p:cNvSpPr/>
            <p:nvPr/>
          </p:nvSpPr>
          <p:spPr>
            <a:xfrm>
              <a:off x="1744603" y="2837440"/>
              <a:ext cx="75543" cy="56537"/>
            </a:xfrm>
            <a:custGeom>
              <a:rect b="b" l="l" r="r" t="t"/>
              <a:pathLst>
                <a:path extrusionOk="0" h="2710" w="3621">
                  <a:moveTo>
                    <a:pt x="1809" y="1"/>
                  </a:moveTo>
                  <a:cubicBezTo>
                    <a:pt x="1466" y="1"/>
                    <a:pt x="1123" y="129"/>
                    <a:pt x="858" y="388"/>
                  </a:cubicBezTo>
                  <a:cubicBezTo>
                    <a:pt x="1" y="1233"/>
                    <a:pt x="596" y="2698"/>
                    <a:pt x="1799" y="2710"/>
                  </a:cubicBezTo>
                  <a:cubicBezTo>
                    <a:pt x="3013" y="2710"/>
                    <a:pt x="3620" y="1257"/>
                    <a:pt x="2775" y="400"/>
                  </a:cubicBezTo>
                  <a:cubicBezTo>
                    <a:pt x="2510" y="135"/>
                    <a:pt x="2160" y="1"/>
                    <a:pt x="180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1" name="Google Shape;12701;p41"/>
          <p:cNvGrpSpPr/>
          <p:nvPr/>
        </p:nvGrpSpPr>
        <p:grpSpPr>
          <a:xfrm>
            <a:off x="5056765" y="2478082"/>
            <a:ext cx="697996" cy="641030"/>
            <a:chOff x="2069265" y="2402820"/>
            <a:chExt cx="697996" cy="641030"/>
          </a:xfrm>
        </p:grpSpPr>
        <p:sp>
          <p:nvSpPr>
            <p:cNvPr id="12702" name="Google Shape;12702;p41"/>
            <p:cNvSpPr/>
            <p:nvPr/>
          </p:nvSpPr>
          <p:spPr>
            <a:xfrm>
              <a:off x="2069265" y="2402862"/>
              <a:ext cx="691300" cy="640917"/>
            </a:xfrm>
            <a:custGeom>
              <a:rect b="b" l="l" r="r" t="t"/>
              <a:pathLst>
                <a:path extrusionOk="0" h="30721" w="33136">
                  <a:moveTo>
                    <a:pt x="16569" y="0"/>
                  </a:moveTo>
                  <a:cubicBezTo>
                    <a:pt x="12662" y="0"/>
                    <a:pt x="8756" y="1480"/>
                    <a:pt x="5763" y="4443"/>
                  </a:cubicBezTo>
                  <a:cubicBezTo>
                    <a:pt x="1346" y="8825"/>
                    <a:pt x="0" y="15421"/>
                    <a:pt x="2346" y="21171"/>
                  </a:cubicBezTo>
                  <a:cubicBezTo>
                    <a:pt x="4703" y="26922"/>
                    <a:pt x="10287" y="30696"/>
                    <a:pt x="16502" y="30720"/>
                  </a:cubicBezTo>
                  <a:cubicBezTo>
                    <a:pt x="16532" y="30720"/>
                    <a:pt x="16561" y="30720"/>
                    <a:pt x="16591" y="30720"/>
                  </a:cubicBezTo>
                  <a:cubicBezTo>
                    <a:pt x="22759" y="30720"/>
                    <a:pt x="28337" y="27014"/>
                    <a:pt x="30730" y="21314"/>
                  </a:cubicBezTo>
                  <a:cubicBezTo>
                    <a:pt x="33135" y="15575"/>
                    <a:pt x="31861" y="8967"/>
                    <a:pt x="27492" y="4550"/>
                  </a:cubicBezTo>
                  <a:cubicBezTo>
                    <a:pt x="24484" y="1518"/>
                    <a:pt x="20527" y="0"/>
                    <a:pt x="16569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3" name="Google Shape;12703;p41"/>
            <p:cNvSpPr/>
            <p:nvPr/>
          </p:nvSpPr>
          <p:spPr>
            <a:xfrm>
              <a:off x="2415019" y="2402820"/>
              <a:ext cx="352242" cy="641000"/>
            </a:xfrm>
            <a:custGeom>
              <a:rect b="b" l="l" r="r" t="t"/>
              <a:pathLst>
                <a:path extrusionOk="0" h="30725" w="16884">
                  <a:moveTo>
                    <a:pt x="306" y="1"/>
                  </a:moveTo>
                  <a:cubicBezTo>
                    <a:pt x="204" y="1"/>
                    <a:pt x="102" y="2"/>
                    <a:pt x="1" y="4"/>
                  </a:cubicBezTo>
                  <a:lnTo>
                    <a:pt x="1" y="30722"/>
                  </a:lnTo>
                  <a:cubicBezTo>
                    <a:pt x="99" y="30724"/>
                    <a:pt x="197" y="30725"/>
                    <a:pt x="295" y="30725"/>
                  </a:cubicBezTo>
                  <a:cubicBezTo>
                    <a:pt x="6430" y="30725"/>
                    <a:pt x="11993" y="27072"/>
                    <a:pt x="14419" y="21411"/>
                  </a:cubicBezTo>
                  <a:cubicBezTo>
                    <a:pt x="16884" y="15661"/>
                    <a:pt x="15610" y="8993"/>
                    <a:pt x="11216" y="4552"/>
                  </a:cubicBezTo>
                  <a:cubicBezTo>
                    <a:pt x="8324" y="1636"/>
                    <a:pt x="4399" y="1"/>
                    <a:pt x="306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4" name="Google Shape;12704;p41"/>
            <p:cNvSpPr/>
            <p:nvPr/>
          </p:nvSpPr>
          <p:spPr>
            <a:xfrm>
              <a:off x="2415019" y="2954810"/>
              <a:ext cx="5236" cy="28102"/>
            </a:xfrm>
            <a:custGeom>
              <a:rect b="b" l="l" r="r" t="t"/>
              <a:pathLst>
                <a:path extrusionOk="0" h="1347" w="251">
                  <a:moveTo>
                    <a:pt x="1" y="1"/>
                  </a:moveTo>
                  <a:lnTo>
                    <a:pt x="1" y="1346"/>
                  </a:lnTo>
                  <a:cubicBezTo>
                    <a:pt x="251" y="929"/>
                    <a:pt x="251" y="405"/>
                    <a:pt x="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5" name="Google Shape;12705;p41"/>
            <p:cNvSpPr/>
            <p:nvPr/>
          </p:nvSpPr>
          <p:spPr>
            <a:xfrm>
              <a:off x="2415019" y="3019148"/>
              <a:ext cx="23616" cy="24701"/>
            </a:xfrm>
            <a:custGeom>
              <a:rect b="b" l="l" r="r" t="t"/>
              <a:pathLst>
                <a:path extrusionOk="0" h="1184" w="1132">
                  <a:moveTo>
                    <a:pt x="1" y="0"/>
                  </a:moveTo>
                  <a:lnTo>
                    <a:pt x="1" y="1179"/>
                  </a:lnTo>
                  <a:cubicBezTo>
                    <a:pt x="112" y="1183"/>
                    <a:pt x="223" y="1184"/>
                    <a:pt x="333" y="1184"/>
                  </a:cubicBezTo>
                  <a:cubicBezTo>
                    <a:pt x="599" y="1184"/>
                    <a:pt x="862" y="1176"/>
                    <a:pt x="1132" y="1167"/>
                  </a:cubicBezTo>
                  <a:cubicBezTo>
                    <a:pt x="906" y="655"/>
                    <a:pt x="501" y="238"/>
                    <a:pt x="1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6" name="Google Shape;12706;p41"/>
            <p:cNvSpPr/>
            <p:nvPr/>
          </p:nvSpPr>
          <p:spPr>
            <a:xfrm>
              <a:off x="2415019" y="2511198"/>
              <a:ext cx="32566" cy="49799"/>
            </a:xfrm>
            <a:custGeom>
              <a:rect b="b" l="l" r="r" t="t"/>
              <a:pathLst>
                <a:path extrusionOk="0" h="2387" w="1561">
                  <a:moveTo>
                    <a:pt x="369" y="0"/>
                  </a:moveTo>
                  <a:cubicBezTo>
                    <a:pt x="248" y="0"/>
                    <a:pt x="124" y="19"/>
                    <a:pt x="1" y="60"/>
                  </a:cubicBezTo>
                  <a:lnTo>
                    <a:pt x="1" y="2322"/>
                  </a:lnTo>
                  <a:cubicBezTo>
                    <a:pt x="128" y="2366"/>
                    <a:pt x="256" y="2386"/>
                    <a:pt x="381" y="2386"/>
                  </a:cubicBezTo>
                  <a:cubicBezTo>
                    <a:pt x="1007" y="2386"/>
                    <a:pt x="1560" y="1875"/>
                    <a:pt x="1560" y="1191"/>
                  </a:cubicBezTo>
                  <a:cubicBezTo>
                    <a:pt x="1560" y="512"/>
                    <a:pt x="1000" y="0"/>
                    <a:pt x="369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7" name="Google Shape;12707;p41"/>
            <p:cNvSpPr/>
            <p:nvPr/>
          </p:nvSpPr>
          <p:spPr>
            <a:xfrm>
              <a:off x="2415019" y="2787892"/>
              <a:ext cx="122672" cy="228799"/>
            </a:xfrm>
            <a:custGeom>
              <a:rect b="b" l="l" r="r" t="t"/>
              <a:pathLst>
                <a:path extrusionOk="0" h="10967" w="5880">
                  <a:moveTo>
                    <a:pt x="1" y="1"/>
                  </a:moveTo>
                  <a:lnTo>
                    <a:pt x="1" y="5513"/>
                  </a:lnTo>
                  <a:cubicBezTo>
                    <a:pt x="120" y="5418"/>
                    <a:pt x="239" y="5323"/>
                    <a:pt x="346" y="5216"/>
                  </a:cubicBezTo>
                  <a:cubicBezTo>
                    <a:pt x="489" y="5073"/>
                    <a:pt x="620" y="4918"/>
                    <a:pt x="739" y="4751"/>
                  </a:cubicBezTo>
                  <a:lnTo>
                    <a:pt x="739" y="4751"/>
                  </a:lnTo>
                  <a:cubicBezTo>
                    <a:pt x="632" y="5728"/>
                    <a:pt x="1132" y="6656"/>
                    <a:pt x="1989" y="7109"/>
                  </a:cubicBezTo>
                  <a:cubicBezTo>
                    <a:pt x="179" y="8156"/>
                    <a:pt x="882" y="10919"/>
                    <a:pt x="2977" y="10966"/>
                  </a:cubicBezTo>
                  <a:cubicBezTo>
                    <a:pt x="2995" y="10967"/>
                    <a:pt x="3013" y="10967"/>
                    <a:pt x="3031" y="10967"/>
                  </a:cubicBezTo>
                  <a:cubicBezTo>
                    <a:pt x="5075" y="10967"/>
                    <a:pt x="5879" y="8266"/>
                    <a:pt x="4132" y="7156"/>
                  </a:cubicBezTo>
                  <a:cubicBezTo>
                    <a:pt x="4370" y="7037"/>
                    <a:pt x="4597" y="6882"/>
                    <a:pt x="4787" y="6692"/>
                  </a:cubicBezTo>
                  <a:cubicBezTo>
                    <a:pt x="5716" y="5775"/>
                    <a:pt x="5728" y="4263"/>
                    <a:pt x="4799" y="3322"/>
                  </a:cubicBezTo>
                  <a:cubicBezTo>
                    <a:pt x="4332" y="2855"/>
                    <a:pt x="3720" y="2620"/>
                    <a:pt x="3107" y="2620"/>
                  </a:cubicBezTo>
                  <a:cubicBezTo>
                    <a:pt x="2502" y="2620"/>
                    <a:pt x="1897" y="2849"/>
                    <a:pt x="1430" y="3311"/>
                  </a:cubicBezTo>
                  <a:cubicBezTo>
                    <a:pt x="1382" y="3358"/>
                    <a:pt x="1346" y="3406"/>
                    <a:pt x="1310" y="3442"/>
                  </a:cubicBezTo>
                  <a:cubicBezTo>
                    <a:pt x="1537" y="2310"/>
                    <a:pt x="1191" y="1144"/>
                    <a:pt x="370" y="322"/>
                  </a:cubicBezTo>
                  <a:cubicBezTo>
                    <a:pt x="263" y="203"/>
                    <a:pt x="132" y="96"/>
                    <a:pt x="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8" name="Google Shape;12708;p41"/>
            <p:cNvSpPr/>
            <p:nvPr/>
          </p:nvSpPr>
          <p:spPr>
            <a:xfrm>
              <a:off x="2537732" y="2424746"/>
              <a:ext cx="78255" cy="46252"/>
            </a:xfrm>
            <a:custGeom>
              <a:rect b="b" l="l" r="r" t="t"/>
              <a:pathLst>
                <a:path extrusionOk="0" h="2217" w="3751">
                  <a:moveTo>
                    <a:pt x="0" y="1"/>
                  </a:moveTo>
                  <a:lnTo>
                    <a:pt x="0" y="1"/>
                  </a:lnTo>
                  <a:cubicBezTo>
                    <a:pt x="387" y="1340"/>
                    <a:pt x="1609" y="2217"/>
                    <a:pt x="2943" y="2217"/>
                  </a:cubicBezTo>
                  <a:cubicBezTo>
                    <a:pt x="3210" y="2217"/>
                    <a:pt x="3481" y="2182"/>
                    <a:pt x="3751" y="2108"/>
                  </a:cubicBezTo>
                  <a:cubicBezTo>
                    <a:pt x="2608" y="1227"/>
                    <a:pt x="1346" y="525"/>
                    <a:pt x="0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9" name="Google Shape;12709;p41"/>
            <p:cNvSpPr/>
            <p:nvPr/>
          </p:nvSpPr>
          <p:spPr>
            <a:xfrm>
              <a:off x="2471973" y="2733755"/>
              <a:ext cx="111969" cy="83846"/>
            </a:xfrm>
            <a:custGeom>
              <a:rect b="b" l="l" r="r" t="t"/>
              <a:pathLst>
                <a:path extrusionOk="0" h="4019" w="5367">
                  <a:moveTo>
                    <a:pt x="2673" y="0"/>
                  </a:moveTo>
                  <a:cubicBezTo>
                    <a:pt x="897" y="0"/>
                    <a:pt x="1" y="2159"/>
                    <a:pt x="1259" y="3417"/>
                  </a:cubicBezTo>
                  <a:cubicBezTo>
                    <a:pt x="1649" y="3819"/>
                    <a:pt x="2166" y="4018"/>
                    <a:pt x="2683" y="4018"/>
                  </a:cubicBezTo>
                  <a:cubicBezTo>
                    <a:pt x="3193" y="4018"/>
                    <a:pt x="3703" y="3825"/>
                    <a:pt x="4093" y="3441"/>
                  </a:cubicBezTo>
                  <a:cubicBezTo>
                    <a:pt x="5367" y="2179"/>
                    <a:pt x="4486" y="12"/>
                    <a:pt x="2688" y="0"/>
                  </a:cubicBezTo>
                  <a:cubicBezTo>
                    <a:pt x="2683" y="0"/>
                    <a:pt x="2678" y="0"/>
                    <a:pt x="2673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0" name="Google Shape;12710;p41"/>
            <p:cNvSpPr/>
            <p:nvPr/>
          </p:nvSpPr>
          <p:spPr>
            <a:xfrm>
              <a:off x="2646780" y="2619264"/>
              <a:ext cx="27100" cy="25807"/>
            </a:xfrm>
            <a:custGeom>
              <a:rect b="b" l="l" r="r" t="t"/>
              <a:pathLst>
                <a:path extrusionOk="0" h="1237" w="1299">
                  <a:moveTo>
                    <a:pt x="628" y="1"/>
                  </a:moveTo>
                  <a:cubicBezTo>
                    <a:pt x="308" y="1"/>
                    <a:pt x="0" y="246"/>
                    <a:pt x="0" y="618"/>
                  </a:cubicBezTo>
                  <a:cubicBezTo>
                    <a:pt x="0" y="990"/>
                    <a:pt x="308" y="1236"/>
                    <a:pt x="628" y="1236"/>
                  </a:cubicBezTo>
                  <a:cubicBezTo>
                    <a:pt x="780" y="1236"/>
                    <a:pt x="934" y="1181"/>
                    <a:pt x="1060" y="1059"/>
                  </a:cubicBezTo>
                  <a:cubicBezTo>
                    <a:pt x="1298" y="809"/>
                    <a:pt x="1298" y="416"/>
                    <a:pt x="1060" y="178"/>
                  </a:cubicBezTo>
                  <a:cubicBezTo>
                    <a:pt x="934" y="56"/>
                    <a:pt x="780" y="1"/>
                    <a:pt x="62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1" name="Google Shape;12711;p41"/>
            <p:cNvSpPr/>
            <p:nvPr/>
          </p:nvSpPr>
          <p:spPr>
            <a:xfrm>
              <a:off x="2667142" y="2827593"/>
              <a:ext cx="32566" cy="30981"/>
            </a:xfrm>
            <a:custGeom>
              <a:rect b="b" l="l" r="r" t="t"/>
              <a:pathLst>
                <a:path extrusionOk="0" h="1485" w="1561">
                  <a:moveTo>
                    <a:pt x="748" y="1"/>
                  </a:moveTo>
                  <a:cubicBezTo>
                    <a:pt x="367" y="1"/>
                    <a:pt x="1" y="297"/>
                    <a:pt x="1" y="741"/>
                  </a:cubicBezTo>
                  <a:cubicBezTo>
                    <a:pt x="1" y="1188"/>
                    <a:pt x="372" y="1485"/>
                    <a:pt x="755" y="1485"/>
                  </a:cubicBezTo>
                  <a:cubicBezTo>
                    <a:pt x="934" y="1485"/>
                    <a:pt x="1115" y="1420"/>
                    <a:pt x="1263" y="1277"/>
                  </a:cubicBezTo>
                  <a:cubicBezTo>
                    <a:pt x="1560" y="979"/>
                    <a:pt x="1560" y="503"/>
                    <a:pt x="1263" y="217"/>
                  </a:cubicBezTo>
                  <a:cubicBezTo>
                    <a:pt x="1113" y="67"/>
                    <a:pt x="929" y="1"/>
                    <a:pt x="74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2" name="Google Shape;12712;p41"/>
            <p:cNvSpPr/>
            <p:nvPr/>
          </p:nvSpPr>
          <p:spPr>
            <a:xfrm>
              <a:off x="2625667" y="2560120"/>
              <a:ext cx="68575" cy="51447"/>
            </a:xfrm>
            <a:custGeom>
              <a:rect b="b" l="l" r="r" t="t"/>
              <a:pathLst>
                <a:path extrusionOk="0" h="2466" w="3287">
                  <a:moveTo>
                    <a:pt x="1643" y="1"/>
                  </a:moveTo>
                  <a:cubicBezTo>
                    <a:pt x="548" y="1"/>
                    <a:pt x="0" y="1322"/>
                    <a:pt x="762" y="2108"/>
                  </a:cubicBezTo>
                  <a:cubicBezTo>
                    <a:pt x="1006" y="2346"/>
                    <a:pt x="1322" y="2465"/>
                    <a:pt x="1637" y="2465"/>
                  </a:cubicBezTo>
                  <a:cubicBezTo>
                    <a:pt x="1953" y="2465"/>
                    <a:pt x="2268" y="2346"/>
                    <a:pt x="2512" y="2108"/>
                  </a:cubicBezTo>
                  <a:cubicBezTo>
                    <a:pt x="3286" y="1334"/>
                    <a:pt x="2739" y="13"/>
                    <a:pt x="1643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3" name="Google Shape;12713;p41"/>
            <p:cNvSpPr/>
            <p:nvPr/>
          </p:nvSpPr>
          <p:spPr>
            <a:xfrm>
              <a:off x="2524317" y="2994740"/>
              <a:ext cx="24868" cy="18463"/>
            </a:xfrm>
            <a:custGeom>
              <a:rect b="b" l="l" r="r" t="t"/>
              <a:pathLst>
                <a:path extrusionOk="0" h="885" w="1192">
                  <a:moveTo>
                    <a:pt x="597" y="1"/>
                  </a:moveTo>
                  <a:cubicBezTo>
                    <a:pt x="483" y="1"/>
                    <a:pt x="370" y="45"/>
                    <a:pt x="286" y="135"/>
                  </a:cubicBezTo>
                  <a:cubicBezTo>
                    <a:pt x="1" y="408"/>
                    <a:pt x="203" y="885"/>
                    <a:pt x="596" y="885"/>
                  </a:cubicBezTo>
                  <a:cubicBezTo>
                    <a:pt x="1001" y="885"/>
                    <a:pt x="1191" y="408"/>
                    <a:pt x="917" y="135"/>
                  </a:cubicBezTo>
                  <a:cubicBezTo>
                    <a:pt x="828" y="45"/>
                    <a:pt x="712" y="1"/>
                    <a:pt x="597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4" name="Google Shape;12714;p41"/>
            <p:cNvSpPr/>
            <p:nvPr/>
          </p:nvSpPr>
          <p:spPr>
            <a:xfrm>
              <a:off x="2539714" y="2837440"/>
              <a:ext cx="75543" cy="56537"/>
            </a:xfrm>
            <a:custGeom>
              <a:rect b="b" l="l" r="r" t="t"/>
              <a:pathLst>
                <a:path extrusionOk="0" h="2710" w="3621">
                  <a:moveTo>
                    <a:pt x="1799" y="1"/>
                  </a:moveTo>
                  <a:cubicBezTo>
                    <a:pt x="1457" y="1"/>
                    <a:pt x="1117" y="129"/>
                    <a:pt x="858" y="388"/>
                  </a:cubicBezTo>
                  <a:cubicBezTo>
                    <a:pt x="1" y="1233"/>
                    <a:pt x="596" y="2698"/>
                    <a:pt x="1799" y="2710"/>
                  </a:cubicBezTo>
                  <a:cubicBezTo>
                    <a:pt x="3001" y="2710"/>
                    <a:pt x="3620" y="1257"/>
                    <a:pt x="2763" y="400"/>
                  </a:cubicBezTo>
                  <a:cubicBezTo>
                    <a:pt x="2498" y="135"/>
                    <a:pt x="2148" y="1"/>
                    <a:pt x="179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5" name="Google Shape;12715;p41"/>
            <p:cNvSpPr/>
            <p:nvPr/>
          </p:nvSpPr>
          <p:spPr>
            <a:xfrm>
              <a:off x="2589638" y="2794172"/>
              <a:ext cx="35800" cy="26787"/>
            </a:xfrm>
            <a:custGeom>
              <a:rect b="b" l="l" r="r" t="t"/>
              <a:pathLst>
                <a:path extrusionOk="0" h="1284" w="1716">
                  <a:moveTo>
                    <a:pt x="858" y="0"/>
                  </a:moveTo>
                  <a:cubicBezTo>
                    <a:pt x="694" y="0"/>
                    <a:pt x="531" y="63"/>
                    <a:pt x="406" y="188"/>
                  </a:cubicBezTo>
                  <a:cubicBezTo>
                    <a:pt x="1" y="593"/>
                    <a:pt x="287" y="1283"/>
                    <a:pt x="858" y="1283"/>
                  </a:cubicBezTo>
                  <a:cubicBezTo>
                    <a:pt x="1430" y="1283"/>
                    <a:pt x="1715" y="593"/>
                    <a:pt x="1311" y="188"/>
                  </a:cubicBezTo>
                  <a:cubicBezTo>
                    <a:pt x="1186" y="63"/>
                    <a:pt x="1022" y="0"/>
                    <a:pt x="85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16" name="Google Shape;12716;p41"/>
          <p:cNvSpPr txBox="1"/>
          <p:nvPr/>
        </p:nvSpPr>
        <p:spPr>
          <a:xfrm>
            <a:off x="1873750" y="15467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rPr>
              <a:t>Tela de apresentação</a:t>
            </a:r>
            <a:endParaRPr/>
          </a:p>
        </p:txBody>
      </p:sp>
      <p:grpSp>
        <p:nvGrpSpPr>
          <p:cNvPr id="12717" name="Google Shape;12717;p41"/>
          <p:cNvGrpSpPr/>
          <p:nvPr/>
        </p:nvGrpSpPr>
        <p:grpSpPr>
          <a:xfrm>
            <a:off x="7091133" y="2478039"/>
            <a:ext cx="692781" cy="641042"/>
            <a:chOff x="2875308" y="2402799"/>
            <a:chExt cx="692781" cy="641042"/>
          </a:xfrm>
        </p:grpSpPr>
        <p:sp>
          <p:nvSpPr>
            <p:cNvPr id="12718" name="Google Shape;12718;p41"/>
            <p:cNvSpPr/>
            <p:nvPr/>
          </p:nvSpPr>
          <p:spPr>
            <a:xfrm>
              <a:off x="2875308" y="2402862"/>
              <a:ext cx="691300" cy="640917"/>
            </a:xfrm>
            <a:custGeom>
              <a:rect b="b" l="l" r="r" t="t"/>
              <a:pathLst>
                <a:path extrusionOk="0" h="30721" w="33136">
                  <a:moveTo>
                    <a:pt x="16566" y="0"/>
                  </a:moveTo>
                  <a:cubicBezTo>
                    <a:pt x="12659" y="0"/>
                    <a:pt x="8750" y="1480"/>
                    <a:pt x="5751" y="4443"/>
                  </a:cubicBezTo>
                  <a:cubicBezTo>
                    <a:pt x="1345" y="8825"/>
                    <a:pt x="0" y="15421"/>
                    <a:pt x="2346" y="21171"/>
                  </a:cubicBezTo>
                  <a:cubicBezTo>
                    <a:pt x="4691" y="26922"/>
                    <a:pt x="10275" y="30696"/>
                    <a:pt x="16490" y="30720"/>
                  </a:cubicBezTo>
                  <a:cubicBezTo>
                    <a:pt x="16520" y="30720"/>
                    <a:pt x="16549" y="30720"/>
                    <a:pt x="16579" y="30720"/>
                  </a:cubicBezTo>
                  <a:cubicBezTo>
                    <a:pt x="22759" y="30720"/>
                    <a:pt x="28336" y="27014"/>
                    <a:pt x="30730" y="21314"/>
                  </a:cubicBezTo>
                  <a:cubicBezTo>
                    <a:pt x="33135" y="15575"/>
                    <a:pt x="31861" y="8967"/>
                    <a:pt x="27480" y="4550"/>
                  </a:cubicBezTo>
                  <a:cubicBezTo>
                    <a:pt x="24478" y="1518"/>
                    <a:pt x="20523" y="0"/>
                    <a:pt x="1656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9" name="Google Shape;12719;p41"/>
            <p:cNvSpPr/>
            <p:nvPr/>
          </p:nvSpPr>
          <p:spPr>
            <a:xfrm>
              <a:off x="3192000" y="2402799"/>
              <a:ext cx="376088" cy="641042"/>
            </a:xfrm>
            <a:custGeom>
              <a:rect b="b" l="l" r="r" t="t"/>
              <a:pathLst>
                <a:path extrusionOk="0" h="30727" w="18027">
                  <a:moveTo>
                    <a:pt x="1400" y="1"/>
                  </a:moveTo>
                  <a:cubicBezTo>
                    <a:pt x="935" y="1"/>
                    <a:pt x="468" y="22"/>
                    <a:pt x="1" y="65"/>
                  </a:cubicBezTo>
                  <a:cubicBezTo>
                    <a:pt x="6513" y="2327"/>
                    <a:pt x="10871" y="8470"/>
                    <a:pt x="10871" y="15364"/>
                  </a:cubicBezTo>
                  <a:cubicBezTo>
                    <a:pt x="10871" y="22258"/>
                    <a:pt x="6513" y="28389"/>
                    <a:pt x="1" y="30664"/>
                  </a:cubicBezTo>
                  <a:cubicBezTo>
                    <a:pt x="467" y="30706"/>
                    <a:pt x="932" y="30727"/>
                    <a:pt x="1394" y="30727"/>
                  </a:cubicBezTo>
                  <a:cubicBezTo>
                    <a:pt x="7299" y="30727"/>
                    <a:pt x="12737" y="27323"/>
                    <a:pt x="15288" y="21912"/>
                  </a:cubicBezTo>
                  <a:cubicBezTo>
                    <a:pt x="18027" y="16066"/>
                    <a:pt x="16836" y="9137"/>
                    <a:pt x="12300" y="4553"/>
                  </a:cubicBezTo>
                  <a:cubicBezTo>
                    <a:pt x="9414" y="1625"/>
                    <a:pt x="5482" y="1"/>
                    <a:pt x="140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0" name="Google Shape;12720;p41"/>
            <p:cNvSpPr/>
            <p:nvPr/>
          </p:nvSpPr>
          <p:spPr>
            <a:xfrm>
              <a:off x="3372836" y="2845033"/>
              <a:ext cx="42330" cy="48818"/>
            </a:xfrm>
            <a:custGeom>
              <a:rect b="b" l="l" r="r" t="t"/>
              <a:pathLst>
                <a:path extrusionOk="0" h="2340" w="2029">
                  <a:moveTo>
                    <a:pt x="1119" y="0"/>
                  </a:moveTo>
                  <a:cubicBezTo>
                    <a:pt x="810" y="798"/>
                    <a:pt x="441" y="1584"/>
                    <a:pt x="0" y="2322"/>
                  </a:cubicBezTo>
                  <a:cubicBezTo>
                    <a:pt x="77" y="2334"/>
                    <a:pt x="152" y="2340"/>
                    <a:pt x="226" y="2340"/>
                  </a:cubicBezTo>
                  <a:cubicBezTo>
                    <a:pt x="1376" y="2340"/>
                    <a:pt x="2029" y="909"/>
                    <a:pt x="1167" y="36"/>
                  </a:cubicBezTo>
                  <a:cubicBezTo>
                    <a:pt x="1155" y="24"/>
                    <a:pt x="1131" y="12"/>
                    <a:pt x="1119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1" name="Google Shape;12721;p41"/>
            <p:cNvSpPr/>
            <p:nvPr/>
          </p:nvSpPr>
          <p:spPr>
            <a:xfrm>
              <a:off x="3257571" y="2962758"/>
              <a:ext cx="69201" cy="53909"/>
            </a:xfrm>
            <a:custGeom>
              <a:rect b="b" l="l" r="r" t="t"/>
              <a:pathLst>
                <a:path extrusionOk="0" h="2584" w="3317">
                  <a:moveTo>
                    <a:pt x="2965" y="1"/>
                  </a:moveTo>
                  <a:cubicBezTo>
                    <a:pt x="2072" y="894"/>
                    <a:pt x="1072" y="1679"/>
                    <a:pt x="1" y="2334"/>
                  </a:cubicBezTo>
                  <a:cubicBezTo>
                    <a:pt x="322" y="2506"/>
                    <a:pt x="653" y="2583"/>
                    <a:pt x="973" y="2583"/>
                  </a:cubicBezTo>
                  <a:cubicBezTo>
                    <a:pt x="2230" y="2583"/>
                    <a:pt x="3317" y="1386"/>
                    <a:pt x="2965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2" name="Google Shape;12722;p41"/>
            <p:cNvSpPr/>
            <p:nvPr/>
          </p:nvSpPr>
          <p:spPr>
            <a:xfrm>
              <a:off x="3324143" y="2994740"/>
              <a:ext cx="24868" cy="18463"/>
            </a:xfrm>
            <a:custGeom>
              <a:rect b="b" l="l" r="r" t="t"/>
              <a:pathLst>
                <a:path extrusionOk="0" h="885" w="1192">
                  <a:moveTo>
                    <a:pt x="596" y="1"/>
                  </a:moveTo>
                  <a:cubicBezTo>
                    <a:pt x="480" y="1"/>
                    <a:pt x="364" y="45"/>
                    <a:pt x="274" y="135"/>
                  </a:cubicBezTo>
                  <a:cubicBezTo>
                    <a:pt x="1" y="408"/>
                    <a:pt x="203" y="885"/>
                    <a:pt x="596" y="885"/>
                  </a:cubicBezTo>
                  <a:cubicBezTo>
                    <a:pt x="989" y="885"/>
                    <a:pt x="1191" y="408"/>
                    <a:pt x="917" y="135"/>
                  </a:cubicBezTo>
                  <a:cubicBezTo>
                    <a:pt x="828" y="45"/>
                    <a:pt x="712" y="1"/>
                    <a:pt x="596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3" name="Google Shape;12723;p41"/>
            <p:cNvSpPr/>
            <p:nvPr/>
          </p:nvSpPr>
          <p:spPr>
            <a:xfrm>
              <a:off x="3192250" y="3027848"/>
              <a:ext cx="46210" cy="15939"/>
            </a:xfrm>
            <a:custGeom>
              <a:rect b="b" l="l" r="r" t="t"/>
              <a:pathLst>
                <a:path extrusionOk="0" h="764" w="2215">
                  <a:moveTo>
                    <a:pt x="1691" y="0"/>
                  </a:moveTo>
                  <a:cubicBezTo>
                    <a:pt x="1143" y="274"/>
                    <a:pt x="572" y="500"/>
                    <a:pt x="0" y="703"/>
                  </a:cubicBezTo>
                  <a:cubicBezTo>
                    <a:pt x="468" y="740"/>
                    <a:pt x="935" y="764"/>
                    <a:pt x="1402" y="764"/>
                  </a:cubicBezTo>
                  <a:cubicBezTo>
                    <a:pt x="1673" y="764"/>
                    <a:pt x="1944" y="756"/>
                    <a:pt x="2215" y="738"/>
                  </a:cubicBezTo>
                  <a:cubicBezTo>
                    <a:pt x="2096" y="488"/>
                    <a:pt x="1941" y="250"/>
                    <a:pt x="1739" y="48"/>
                  </a:cubicBezTo>
                  <a:cubicBezTo>
                    <a:pt x="1727" y="36"/>
                    <a:pt x="1703" y="24"/>
                    <a:pt x="1691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4" name="Google Shape;12724;p41"/>
            <p:cNvSpPr/>
            <p:nvPr/>
          </p:nvSpPr>
          <p:spPr>
            <a:xfrm>
              <a:off x="3337558" y="2424746"/>
              <a:ext cx="78276" cy="46169"/>
            </a:xfrm>
            <a:custGeom>
              <a:rect b="b" l="l" r="r" t="t"/>
              <a:pathLst>
                <a:path extrusionOk="0" h="2213" w="3752">
                  <a:moveTo>
                    <a:pt x="1" y="1"/>
                  </a:moveTo>
                  <a:lnTo>
                    <a:pt x="1" y="1"/>
                  </a:lnTo>
                  <a:cubicBezTo>
                    <a:pt x="388" y="1343"/>
                    <a:pt x="1615" y="2213"/>
                    <a:pt x="2953" y="2213"/>
                  </a:cubicBezTo>
                  <a:cubicBezTo>
                    <a:pt x="3216" y="2213"/>
                    <a:pt x="3484" y="2179"/>
                    <a:pt x="3751" y="2108"/>
                  </a:cubicBezTo>
                  <a:cubicBezTo>
                    <a:pt x="2608" y="1227"/>
                    <a:pt x="1346" y="525"/>
                    <a:pt x="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5" name="Google Shape;12725;p41"/>
            <p:cNvSpPr/>
            <p:nvPr/>
          </p:nvSpPr>
          <p:spPr>
            <a:xfrm>
              <a:off x="3446606" y="2619264"/>
              <a:ext cx="26850" cy="25807"/>
            </a:xfrm>
            <a:custGeom>
              <a:rect b="b" l="l" r="r" t="t"/>
              <a:pathLst>
                <a:path extrusionOk="0" h="1237" w="1287">
                  <a:moveTo>
                    <a:pt x="619" y="1"/>
                  </a:moveTo>
                  <a:cubicBezTo>
                    <a:pt x="302" y="1"/>
                    <a:pt x="0" y="246"/>
                    <a:pt x="0" y="618"/>
                  </a:cubicBezTo>
                  <a:cubicBezTo>
                    <a:pt x="0" y="990"/>
                    <a:pt x="302" y="1236"/>
                    <a:pt x="619" y="1236"/>
                  </a:cubicBezTo>
                  <a:cubicBezTo>
                    <a:pt x="769" y="1236"/>
                    <a:pt x="922" y="1181"/>
                    <a:pt x="1048" y="1059"/>
                  </a:cubicBezTo>
                  <a:cubicBezTo>
                    <a:pt x="1286" y="809"/>
                    <a:pt x="1286" y="416"/>
                    <a:pt x="1048" y="178"/>
                  </a:cubicBezTo>
                  <a:cubicBezTo>
                    <a:pt x="922" y="56"/>
                    <a:pt x="769" y="1"/>
                    <a:pt x="61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6" name="Google Shape;12726;p41"/>
            <p:cNvSpPr/>
            <p:nvPr/>
          </p:nvSpPr>
          <p:spPr>
            <a:xfrm>
              <a:off x="3466717" y="2827593"/>
              <a:ext cx="32566" cy="30981"/>
            </a:xfrm>
            <a:custGeom>
              <a:rect b="b" l="l" r="r" t="t"/>
              <a:pathLst>
                <a:path extrusionOk="0" h="1485" w="1561">
                  <a:moveTo>
                    <a:pt x="748" y="1"/>
                  </a:moveTo>
                  <a:cubicBezTo>
                    <a:pt x="368" y="1"/>
                    <a:pt x="1" y="297"/>
                    <a:pt x="1" y="741"/>
                  </a:cubicBezTo>
                  <a:cubicBezTo>
                    <a:pt x="1" y="1188"/>
                    <a:pt x="372" y="1485"/>
                    <a:pt x="756" y="1485"/>
                  </a:cubicBezTo>
                  <a:cubicBezTo>
                    <a:pt x="934" y="1485"/>
                    <a:pt x="1115" y="1420"/>
                    <a:pt x="1263" y="1277"/>
                  </a:cubicBezTo>
                  <a:cubicBezTo>
                    <a:pt x="1561" y="979"/>
                    <a:pt x="1561" y="503"/>
                    <a:pt x="1263" y="217"/>
                  </a:cubicBezTo>
                  <a:cubicBezTo>
                    <a:pt x="1113" y="67"/>
                    <a:pt x="929" y="1"/>
                    <a:pt x="74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7" name="Google Shape;12727;p41"/>
            <p:cNvSpPr/>
            <p:nvPr/>
          </p:nvSpPr>
          <p:spPr>
            <a:xfrm>
              <a:off x="3404631" y="2795090"/>
              <a:ext cx="21551" cy="25953"/>
            </a:xfrm>
            <a:custGeom>
              <a:rect b="b" l="l" r="r" t="t"/>
              <a:pathLst>
                <a:path extrusionOk="0" h="1244" w="1033">
                  <a:moveTo>
                    <a:pt x="322" y="1"/>
                  </a:moveTo>
                  <a:cubicBezTo>
                    <a:pt x="226" y="418"/>
                    <a:pt x="119" y="822"/>
                    <a:pt x="0" y="1227"/>
                  </a:cubicBezTo>
                  <a:cubicBezTo>
                    <a:pt x="53" y="1238"/>
                    <a:pt x="103" y="1244"/>
                    <a:pt x="151" y="1244"/>
                  </a:cubicBezTo>
                  <a:cubicBezTo>
                    <a:pt x="821" y="1244"/>
                    <a:pt x="1033" y="223"/>
                    <a:pt x="322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8" name="Google Shape;12728;p41"/>
            <p:cNvSpPr/>
            <p:nvPr/>
          </p:nvSpPr>
          <p:spPr>
            <a:xfrm>
              <a:off x="3425243" y="2560120"/>
              <a:ext cx="68825" cy="51447"/>
            </a:xfrm>
            <a:custGeom>
              <a:rect b="b" l="l" r="r" t="t"/>
              <a:pathLst>
                <a:path extrusionOk="0" h="2466" w="3299">
                  <a:moveTo>
                    <a:pt x="1655" y="1"/>
                  </a:moveTo>
                  <a:cubicBezTo>
                    <a:pt x="548" y="1"/>
                    <a:pt x="0" y="1322"/>
                    <a:pt x="774" y="2108"/>
                  </a:cubicBezTo>
                  <a:cubicBezTo>
                    <a:pt x="1013" y="2346"/>
                    <a:pt x="1328" y="2465"/>
                    <a:pt x="1644" y="2465"/>
                  </a:cubicBezTo>
                  <a:cubicBezTo>
                    <a:pt x="1959" y="2465"/>
                    <a:pt x="2275" y="2346"/>
                    <a:pt x="2513" y="2108"/>
                  </a:cubicBezTo>
                  <a:cubicBezTo>
                    <a:pt x="3299" y="1334"/>
                    <a:pt x="2751" y="13"/>
                    <a:pt x="1655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9" name="Google Shape;12729;p41"/>
          <p:cNvSpPr txBox="1"/>
          <p:nvPr/>
        </p:nvSpPr>
        <p:spPr>
          <a:xfrm>
            <a:off x="3952638" y="35285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rPr>
              <a:t>Plano de pontos</a:t>
            </a:r>
            <a:endParaRPr/>
          </a:p>
        </p:txBody>
      </p:sp>
      <p:sp>
        <p:nvSpPr>
          <p:cNvPr id="12730" name="Google Shape;12730;p41"/>
          <p:cNvSpPr txBox="1"/>
          <p:nvPr/>
        </p:nvSpPr>
        <p:spPr>
          <a:xfrm>
            <a:off x="5937525" y="15467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rPr>
              <a:t>Fases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4" name="Shape 1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5" name="Google Shape;12735;p42"/>
          <p:cNvSpPr/>
          <p:nvPr/>
        </p:nvSpPr>
        <p:spPr>
          <a:xfrm rot="5400000">
            <a:off x="7471749" y="2650443"/>
            <a:ext cx="167995" cy="316608"/>
          </a:xfrm>
          <a:custGeom>
            <a:rect b="b" l="l" r="r" t="t"/>
            <a:pathLst>
              <a:path extrusionOk="0" h="20881" w="4249">
                <a:moveTo>
                  <a:pt x="3109" y="0"/>
                </a:moveTo>
                <a:lnTo>
                  <a:pt x="1037" y="0"/>
                </a:lnTo>
                <a:lnTo>
                  <a:pt x="0" y="20881"/>
                </a:lnTo>
                <a:lnTo>
                  <a:pt x="4249" y="208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2736" name="Google Shape;12736;p42"/>
          <p:cNvGrpSpPr/>
          <p:nvPr/>
        </p:nvGrpSpPr>
        <p:grpSpPr>
          <a:xfrm>
            <a:off x="7149100" y="2459182"/>
            <a:ext cx="425650" cy="699133"/>
            <a:chOff x="6765700" y="2302350"/>
            <a:chExt cx="425650" cy="555750"/>
          </a:xfrm>
        </p:grpSpPr>
        <p:sp>
          <p:nvSpPr>
            <p:cNvPr id="12737" name="Google Shape;12737;p42"/>
            <p:cNvSpPr/>
            <p:nvPr/>
          </p:nvSpPr>
          <p:spPr>
            <a:xfrm rot="5400000">
              <a:off x="6945175" y="2302350"/>
              <a:ext cx="239700" cy="239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8" name="Google Shape;12738;p42"/>
            <p:cNvSpPr/>
            <p:nvPr/>
          </p:nvSpPr>
          <p:spPr>
            <a:xfrm rot="5400000">
              <a:off x="7111263" y="2494700"/>
              <a:ext cx="63300" cy="63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9" name="Google Shape;12739;p42"/>
            <p:cNvSpPr/>
            <p:nvPr/>
          </p:nvSpPr>
          <p:spPr>
            <a:xfrm rot="5400000">
              <a:off x="7111263" y="2603500"/>
              <a:ext cx="63300" cy="63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0" name="Google Shape;12740;p42"/>
            <p:cNvSpPr/>
            <p:nvPr/>
          </p:nvSpPr>
          <p:spPr>
            <a:xfrm rot="5400000">
              <a:off x="6951650" y="2618400"/>
              <a:ext cx="239700" cy="239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1" name="Google Shape;12741;p42"/>
            <p:cNvSpPr/>
            <p:nvPr/>
          </p:nvSpPr>
          <p:spPr>
            <a:xfrm rot="5400000">
              <a:off x="6823875" y="2361050"/>
              <a:ext cx="330600" cy="33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2" name="Google Shape;12742;p42"/>
            <p:cNvSpPr/>
            <p:nvPr/>
          </p:nvSpPr>
          <p:spPr>
            <a:xfrm rot="5400000">
              <a:off x="6932488" y="2334788"/>
              <a:ext cx="63300" cy="63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3" name="Google Shape;12743;p42"/>
            <p:cNvSpPr/>
            <p:nvPr/>
          </p:nvSpPr>
          <p:spPr>
            <a:xfrm rot="5400000">
              <a:off x="6774750" y="2530300"/>
              <a:ext cx="296700" cy="296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4" name="Google Shape;12744;p42"/>
            <p:cNvSpPr/>
            <p:nvPr/>
          </p:nvSpPr>
          <p:spPr>
            <a:xfrm rot="5400000">
              <a:off x="6765700" y="2500350"/>
              <a:ext cx="124800" cy="1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5" name="Google Shape;12745;p42"/>
            <p:cNvSpPr/>
            <p:nvPr/>
          </p:nvSpPr>
          <p:spPr>
            <a:xfrm rot="5400000">
              <a:off x="6798550" y="2356525"/>
              <a:ext cx="163200" cy="16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6" name="Google Shape;12746;p42"/>
          <p:cNvSpPr/>
          <p:nvPr/>
        </p:nvSpPr>
        <p:spPr>
          <a:xfrm flipH="1" rot="-5400000">
            <a:off x="3672223" y="-993673"/>
            <a:ext cx="88528" cy="7572025"/>
          </a:xfrm>
          <a:custGeom>
            <a:rect b="b" l="l" r="r" t="t"/>
            <a:pathLst>
              <a:path extrusionOk="0" h="20881" w="4249">
                <a:moveTo>
                  <a:pt x="3109" y="0"/>
                </a:moveTo>
                <a:lnTo>
                  <a:pt x="1037" y="0"/>
                </a:lnTo>
                <a:lnTo>
                  <a:pt x="0" y="20881"/>
                </a:lnTo>
                <a:lnTo>
                  <a:pt x="4249" y="208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2747" name="Google Shape;12747;p42"/>
          <p:cNvGrpSpPr/>
          <p:nvPr/>
        </p:nvGrpSpPr>
        <p:grpSpPr>
          <a:xfrm>
            <a:off x="7705492" y="2648200"/>
            <a:ext cx="700240" cy="321104"/>
            <a:chOff x="7705492" y="2648200"/>
            <a:chExt cx="700240" cy="321104"/>
          </a:xfrm>
        </p:grpSpPr>
        <p:grpSp>
          <p:nvGrpSpPr>
            <p:cNvPr id="12748" name="Google Shape;12748;p42"/>
            <p:cNvGrpSpPr/>
            <p:nvPr/>
          </p:nvGrpSpPr>
          <p:grpSpPr>
            <a:xfrm>
              <a:off x="7705492" y="2648200"/>
              <a:ext cx="700240" cy="321104"/>
              <a:chOff x="7857892" y="2572000"/>
              <a:chExt cx="700240" cy="321104"/>
            </a:xfrm>
          </p:grpSpPr>
          <p:sp>
            <p:nvSpPr>
              <p:cNvPr id="12749" name="Google Shape;12749;p42"/>
              <p:cNvSpPr/>
              <p:nvPr/>
            </p:nvSpPr>
            <p:spPr>
              <a:xfrm>
                <a:off x="7985759" y="2657157"/>
                <a:ext cx="79262" cy="147574"/>
              </a:xfrm>
              <a:custGeom>
                <a:rect b="b" l="l" r="r" t="t"/>
                <a:pathLst>
                  <a:path extrusionOk="0" h="6213" w="3337">
                    <a:moveTo>
                      <a:pt x="0" y="1"/>
                    </a:moveTo>
                    <a:lnTo>
                      <a:pt x="0" y="6212"/>
                    </a:lnTo>
                    <a:lnTo>
                      <a:pt x="3337" y="5127"/>
                    </a:lnTo>
                    <a:lnTo>
                      <a:pt x="3337" y="10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0" name="Google Shape;12750;p42"/>
              <p:cNvSpPr/>
              <p:nvPr/>
            </p:nvSpPr>
            <p:spPr>
              <a:xfrm>
                <a:off x="8008543" y="2572012"/>
                <a:ext cx="354490" cy="321078"/>
              </a:xfrm>
              <a:custGeom>
                <a:rect b="b" l="l" r="r" t="t"/>
                <a:pathLst>
                  <a:path extrusionOk="0" h="10417" w="11501">
                    <a:moveTo>
                      <a:pt x="0" y="1"/>
                    </a:moveTo>
                    <a:lnTo>
                      <a:pt x="0" y="10416"/>
                    </a:lnTo>
                    <a:lnTo>
                      <a:pt x="11501" y="10416"/>
                    </a:lnTo>
                    <a:lnTo>
                      <a:pt x="11501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1" name="Google Shape;12751;p42"/>
              <p:cNvSpPr/>
              <p:nvPr/>
            </p:nvSpPr>
            <p:spPr>
              <a:xfrm>
                <a:off x="8362486" y="2572000"/>
                <a:ext cx="195645" cy="321104"/>
              </a:xfrm>
              <a:custGeom>
                <a:rect b="b" l="l" r="r" t="t"/>
                <a:pathLst>
                  <a:path extrusionOk="0" h="10417" w="6348">
                    <a:moveTo>
                      <a:pt x="1" y="1"/>
                    </a:moveTo>
                    <a:lnTo>
                      <a:pt x="1" y="10416"/>
                    </a:lnTo>
                    <a:lnTo>
                      <a:pt x="6348" y="52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A31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2" name="Google Shape;12752;p42"/>
              <p:cNvSpPr/>
              <p:nvPr/>
            </p:nvSpPr>
            <p:spPr>
              <a:xfrm>
                <a:off x="7857892" y="2617950"/>
                <a:ext cx="96601" cy="229233"/>
              </a:xfrm>
              <a:custGeom>
                <a:rect b="b" l="l" r="r" t="t"/>
                <a:pathLst>
                  <a:path extrusionOk="0" h="9657" w="4070">
                    <a:moveTo>
                      <a:pt x="1" y="0"/>
                    </a:moveTo>
                    <a:lnTo>
                      <a:pt x="1" y="9656"/>
                    </a:lnTo>
                    <a:lnTo>
                      <a:pt x="3147" y="8870"/>
                    </a:lnTo>
                    <a:cubicBezTo>
                      <a:pt x="3690" y="8707"/>
                      <a:pt x="4070" y="8246"/>
                      <a:pt x="4070" y="7676"/>
                    </a:cubicBezTo>
                    <a:lnTo>
                      <a:pt x="4070" y="2035"/>
                    </a:lnTo>
                    <a:cubicBezTo>
                      <a:pt x="4070" y="1465"/>
                      <a:pt x="3690" y="977"/>
                      <a:pt x="3147" y="8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C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3" name="Google Shape;12753;p42"/>
              <p:cNvSpPr/>
              <p:nvPr/>
            </p:nvSpPr>
            <p:spPr>
              <a:xfrm>
                <a:off x="7936768" y="2632118"/>
                <a:ext cx="57320" cy="205401"/>
              </a:xfrm>
              <a:custGeom>
                <a:rect b="b" l="l" r="r" t="t"/>
                <a:pathLst>
                  <a:path extrusionOk="0" h="8653" w="2415">
                    <a:moveTo>
                      <a:pt x="0" y="0"/>
                    </a:moveTo>
                    <a:lnTo>
                      <a:pt x="0" y="8653"/>
                    </a:lnTo>
                    <a:lnTo>
                      <a:pt x="2414" y="865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DA31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54" name="Google Shape;12754;p42"/>
            <p:cNvSpPr/>
            <p:nvPr/>
          </p:nvSpPr>
          <p:spPr>
            <a:xfrm>
              <a:off x="7896900" y="2648250"/>
              <a:ext cx="18300" cy="321000"/>
            </a:xfrm>
            <a:prstGeom prst="rect">
              <a:avLst/>
            </a:pr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5" name="Google Shape;12755;p42"/>
          <p:cNvGrpSpPr/>
          <p:nvPr/>
        </p:nvGrpSpPr>
        <p:grpSpPr>
          <a:xfrm>
            <a:off x="983828" y="2471774"/>
            <a:ext cx="691300" cy="641135"/>
            <a:chOff x="3656253" y="2402862"/>
            <a:chExt cx="691300" cy="641135"/>
          </a:xfrm>
        </p:grpSpPr>
        <p:sp>
          <p:nvSpPr>
            <p:cNvPr id="12756" name="Google Shape;12756;p42"/>
            <p:cNvSpPr/>
            <p:nvPr/>
          </p:nvSpPr>
          <p:spPr>
            <a:xfrm>
              <a:off x="3656253" y="2402862"/>
              <a:ext cx="691300" cy="640917"/>
            </a:xfrm>
            <a:custGeom>
              <a:rect b="b" l="l" r="r" t="t"/>
              <a:pathLst>
                <a:path extrusionOk="0" h="30721" w="33136">
                  <a:moveTo>
                    <a:pt x="16566" y="0"/>
                  </a:moveTo>
                  <a:cubicBezTo>
                    <a:pt x="12659" y="0"/>
                    <a:pt x="8750" y="1480"/>
                    <a:pt x="5751" y="4443"/>
                  </a:cubicBezTo>
                  <a:cubicBezTo>
                    <a:pt x="1346" y="8825"/>
                    <a:pt x="0" y="15421"/>
                    <a:pt x="2346" y="21171"/>
                  </a:cubicBezTo>
                  <a:cubicBezTo>
                    <a:pt x="4703" y="26922"/>
                    <a:pt x="10287" y="30696"/>
                    <a:pt x="16490" y="30720"/>
                  </a:cubicBezTo>
                  <a:cubicBezTo>
                    <a:pt x="16520" y="30720"/>
                    <a:pt x="16550" y="30720"/>
                    <a:pt x="16579" y="30720"/>
                  </a:cubicBezTo>
                  <a:cubicBezTo>
                    <a:pt x="22759" y="30720"/>
                    <a:pt x="28337" y="27014"/>
                    <a:pt x="30730" y="21314"/>
                  </a:cubicBezTo>
                  <a:cubicBezTo>
                    <a:pt x="33135" y="15575"/>
                    <a:pt x="31861" y="8967"/>
                    <a:pt x="27480" y="4550"/>
                  </a:cubicBezTo>
                  <a:cubicBezTo>
                    <a:pt x="24478" y="1518"/>
                    <a:pt x="20524" y="0"/>
                    <a:pt x="1656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7" name="Google Shape;12757;p42"/>
            <p:cNvSpPr/>
            <p:nvPr/>
          </p:nvSpPr>
          <p:spPr>
            <a:xfrm>
              <a:off x="3755850" y="2740514"/>
              <a:ext cx="360692" cy="276094"/>
            </a:xfrm>
            <a:custGeom>
              <a:rect b="b" l="l" r="r" t="t"/>
              <a:pathLst>
                <a:path extrusionOk="0" h="13234" w="17289">
                  <a:moveTo>
                    <a:pt x="10337" y="0"/>
                  </a:moveTo>
                  <a:cubicBezTo>
                    <a:pt x="9622" y="0"/>
                    <a:pt x="8977" y="791"/>
                    <a:pt x="9454" y="1569"/>
                  </a:cubicBezTo>
                  <a:cubicBezTo>
                    <a:pt x="9440" y="1569"/>
                    <a:pt x="9425" y="1569"/>
                    <a:pt x="9411" y="1569"/>
                  </a:cubicBezTo>
                  <a:cubicBezTo>
                    <a:pt x="8498" y="1569"/>
                    <a:pt x="7623" y="1936"/>
                    <a:pt x="6990" y="2569"/>
                  </a:cubicBezTo>
                  <a:cubicBezTo>
                    <a:pt x="6954" y="2605"/>
                    <a:pt x="6930" y="2629"/>
                    <a:pt x="6894" y="2665"/>
                  </a:cubicBezTo>
                  <a:cubicBezTo>
                    <a:pt x="6752" y="2391"/>
                    <a:pt x="6561" y="2141"/>
                    <a:pt x="6335" y="1914"/>
                  </a:cubicBezTo>
                  <a:cubicBezTo>
                    <a:pt x="5653" y="1221"/>
                    <a:pt x="4755" y="876"/>
                    <a:pt x="3856" y="876"/>
                  </a:cubicBezTo>
                  <a:cubicBezTo>
                    <a:pt x="2963" y="876"/>
                    <a:pt x="2069" y="1215"/>
                    <a:pt x="1382" y="1891"/>
                  </a:cubicBezTo>
                  <a:cubicBezTo>
                    <a:pt x="1" y="3248"/>
                    <a:pt x="1" y="5474"/>
                    <a:pt x="1358" y="6844"/>
                  </a:cubicBezTo>
                  <a:cubicBezTo>
                    <a:pt x="1560" y="7046"/>
                    <a:pt x="1787" y="7225"/>
                    <a:pt x="2025" y="7379"/>
                  </a:cubicBezTo>
                  <a:cubicBezTo>
                    <a:pt x="1572" y="7903"/>
                    <a:pt x="1822" y="8725"/>
                    <a:pt x="2489" y="8927"/>
                  </a:cubicBezTo>
                  <a:cubicBezTo>
                    <a:pt x="2583" y="8956"/>
                    <a:pt x="2677" y="8969"/>
                    <a:pt x="2768" y="8969"/>
                  </a:cubicBezTo>
                  <a:cubicBezTo>
                    <a:pt x="3326" y="8969"/>
                    <a:pt x="3799" y="8473"/>
                    <a:pt x="3727" y="7879"/>
                  </a:cubicBezTo>
                  <a:lnTo>
                    <a:pt x="3727" y="7879"/>
                  </a:lnTo>
                  <a:cubicBezTo>
                    <a:pt x="3776" y="7882"/>
                    <a:pt x="3825" y="7883"/>
                    <a:pt x="3874" y="7883"/>
                  </a:cubicBezTo>
                  <a:cubicBezTo>
                    <a:pt x="4361" y="7883"/>
                    <a:pt x="4845" y="7775"/>
                    <a:pt x="5299" y="7570"/>
                  </a:cubicBezTo>
                  <a:cubicBezTo>
                    <a:pt x="5584" y="8612"/>
                    <a:pt x="6507" y="9216"/>
                    <a:pt x="7454" y="9216"/>
                  </a:cubicBezTo>
                  <a:cubicBezTo>
                    <a:pt x="8011" y="9216"/>
                    <a:pt x="8576" y="9008"/>
                    <a:pt x="9026" y="8558"/>
                  </a:cubicBezTo>
                  <a:cubicBezTo>
                    <a:pt x="9049" y="8534"/>
                    <a:pt x="9085" y="8499"/>
                    <a:pt x="9109" y="8463"/>
                  </a:cubicBezTo>
                  <a:cubicBezTo>
                    <a:pt x="9217" y="8473"/>
                    <a:pt x="9324" y="8478"/>
                    <a:pt x="9431" y="8478"/>
                  </a:cubicBezTo>
                  <a:cubicBezTo>
                    <a:pt x="10331" y="8478"/>
                    <a:pt x="11197" y="8125"/>
                    <a:pt x="11836" y="7487"/>
                  </a:cubicBezTo>
                  <a:cubicBezTo>
                    <a:pt x="11978" y="7344"/>
                    <a:pt x="12109" y="7189"/>
                    <a:pt x="12228" y="7022"/>
                  </a:cubicBezTo>
                  <a:lnTo>
                    <a:pt x="12228" y="7022"/>
                  </a:lnTo>
                  <a:cubicBezTo>
                    <a:pt x="12121" y="7999"/>
                    <a:pt x="12621" y="8927"/>
                    <a:pt x="13479" y="9380"/>
                  </a:cubicBezTo>
                  <a:cubicBezTo>
                    <a:pt x="11776" y="10368"/>
                    <a:pt x="12288" y="12952"/>
                    <a:pt x="14241" y="13213"/>
                  </a:cubicBezTo>
                  <a:cubicBezTo>
                    <a:pt x="14341" y="13227"/>
                    <a:pt x="14440" y="13234"/>
                    <a:pt x="14536" y="13234"/>
                  </a:cubicBezTo>
                  <a:cubicBezTo>
                    <a:pt x="16297" y="13234"/>
                    <a:pt x="17288" y="11046"/>
                    <a:pt x="15979" y="9725"/>
                  </a:cubicBezTo>
                  <a:cubicBezTo>
                    <a:pt x="15872" y="9606"/>
                    <a:pt x="15753" y="9511"/>
                    <a:pt x="15622" y="9427"/>
                  </a:cubicBezTo>
                  <a:cubicBezTo>
                    <a:pt x="15860" y="9320"/>
                    <a:pt x="16086" y="9165"/>
                    <a:pt x="16277" y="8975"/>
                  </a:cubicBezTo>
                  <a:cubicBezTo>
                    <a:pt x="17205" y="8046"/>
                    <a:pt x="17217" y="6534"/>
                    <a:pt x="16288" y="5593"/>
                  </a:cubicBezTo>
                  <a:cubicBezTo>
                    <a:pt x="15821" y="5126"/>
                    <a:pt x="15209" y="4891"/>
                    <a:pt x="14596" y="4891"/>
                  </a:cubicBezTo>
                  <a:cubicBezTo>
                    <a:pt x="13992" y="4891"/>
                    <a:pt x="13386" y="5120"/>
                    <a:pt x="12919" y="5582"/>
                  </a:cubicBezTo>
                  <a:cubicBezTo>
                    <a:pt x="12871" y="5629"/>
                    <a:pt x="12836" y="5677"/>
                    <a:pt x="12800" y="5713"/>
                  </a:cubicBezTo>
                  <a:cubicBezTo>
                    <a:pt x="13121" y="4153"/>
                    <a:pt x="12336" y="2581"/>
                    <a:pt x="10895" y="1903"/>
                  </a:cubicBezTo>
                  <a:cubicBezTo>
                    <a:pt x="10954" y="1855"/>
                    <a:pt x="11002" y="1819"/>
                    <a:pt x="11050" y="1772"/>
                  </a:cubicBezTo>
                  <a:cubicBezTo>
                    <a:pt x="11455" y="1367"/>
                    <a:pt x="11455" y="712"/>
                    <a:pt x="11062" y="319"/>
                  </a:cubicBezTo>
                  <a:cubicBezTo>
                    <a:pt x="10841" y="95"/>
                    <a:pt x="10585" y="0"/>
                    <a:pt x="10337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8" name="Google Shape;12758;p42"/>
            <p:cNvSpPr/>
            <p:nvPr/>
          </p:nvSpPr>
          <p:spPr>
            <a:xfrm>
              <a:off x="3753451" y="2532123"/>
              <a:ext cx="198152" cy="220913"/>
            </a:xfrm>
            <a:custGeom>
              <a:rect b="b" l="l" r="r" t="t"/>
              <a:pathLst>
                <a:path extrusionOk="0" h="10589" w="9498">
                  <a:moveTo>
                    <a:pt x="5057" y="5296"/>
                  </a:moveTo>
                  <a:cubicBezTo>
                    <a:pt x="5081" y="5343"/>
                    <a:pt x="5093" y="5367"/>
                    <a:pt x="5116" y="5415"/>
                  </a:cubicBezTo>
                  <a:cubicBezTo>
                    <a:pt x="5093" y="5367"/>
                    <a:pt x="5057" y="5331"/>
                    <a:pt x="5033" y="5296"/>
                  </a:cubicBezTo>
                  <a:close/>
                  <a:moveTo>
                    <a:pt x="5086" y="1"/>
                  </a:moveTo>
                  <a:cubicBezTo>
                    <a:pt x="4737" y="1"/>
                    <a:pt x="4380" y="72"/>
                    <a:pt x="4033" y="223"/>
                  </a:cubicBezTo>
                  <a:cubicBezTo>
                    <a:pt x="2390" y="926"/>
                    <a:pt x="1914" y="3021"/>
                    <a:pt x="3068" y="4379"/>
                  </a:cubicBezTo>
                  <a:cubicBezTo>
                    <a:pt x="3056" y="4379"/>
                    <a:pt x="3044" y="4378"/>
                    <a:pt x="3032" y="4378"/>
                  </a:cubicBezTo>
                  <a:cubicBezTo>
                    <a:pt x="1254" y="4378"/>
                    <a:pt x="0" y="6117"/>
                    <a:pt x="568" y="7808"/>
                  </a:cubicBezTo>
                  <a:cubicBezTo>
                    <a:pt x="945" y="8939"/>
                    <a:pt x="1980" y="9593"/>
                    <a:pt x="3048" y="9593"/>
                  </a:cubicBezTo>
                  <a:cubicBezTo>
                    <a:pt x="3598" y="9593"/>
                    <a:pt x="4158" y="9419"/>
                    <a:pt x="4640" y="9046"/>
                  </a:cubicBezTo>
                  <a:lnTo>
                    <a:pt x="4640" y="9046"/>
                  </a:lnTo>
                  <a:cubicBezTo>
                    <a:pt x="4618" y="9996"/>
                    <a:pt x="5384" y="10588"/>
                    <a:pt x="6164" y="10588"/>
                  </a:cubicBezTo>
                  <a:cubicBezTo>
                    <a:pt x="6626" y="10588"/>
                    <a:pt x="7092" y="10380"/>
                    <a:pt x="7402" y="9915"/>
                  </a:cubicBezTo>
                  <a:cubicBezTo>
                    <a:pt x="8119" y="8855"/>
                    <a:pt x="7286" y="7555"/>
                    <a:pt x="6174" y="7555"/>
                  </a:cubicBezTo>
                  <a:cubicBezTo>
                    <a:pt x="5975" y="7555"/>
                    <a:pt x="5767" y="7596"/>
                    <a:pt x="5557" y="7689"/>
                  </a:cubicBezTo>
                  <a:cubicBezTo>
                    <a:pt x="5735" y="6998"/>
                    <a:pt x="5652" y="6272"/>
                    <a:pt x="5295" y="5665"/>
                  </a:cubicBezTo>
                  <a:lnTo>
                    <a:pt x="5295" y="5665"/>
                  </a:lnTo>
                  <a:cubicBezTo>
                    <a:pt x="5343" y="5736"/>
                    <a:pt x="5402" y="5796"/>
                    <a:pt x="5462" y="5855"/>
                  </a:cubicBezTo>
                  <a:cubicBezTo>
                    <a:pt x="5881" y="6280"/>
                    <a:pt x="6426" y="6485"/>
                    <a:pt x="6968" y="6485"/>
                  </a:cubicBezTo>
                  <a:cubicBezTo>
                    <a:pt x="7656" y="6485"/>
                    <a:pt x="8340" y="6154"/>
                    <a:pt x="8760" y="5522"/>
                  </a:cubicBezTo>
                  <a:cubicBezTo>
                    <a:pt x="9498" y="4379"/>
                    <a:pt x="8986" y="2843"/>
                    <a:pt x="7712" y="2367"/>
                  </a:cubicBezTo>
                  <a:cubicBezTo>
                    <a:pt x="7562" y="970"/>
                    <a:pt x="6378" y="1"/>
                    <a:pt x="5086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9" name="Google Shape;12759;p42"/>
            <p:cNvSpPr/>
            <p:nvPr/>
          </p:nvSpPr>
          <p:spPr>
            <a:xfrm>
              <a:off x="3970213" y="2511031"/>
              <a:ext cx="66843" cy="50112"/>
            </a:xfrm>
            <a:custGeom>
              <a:rect b="b" l="l" r="r" t="t"/>
              <a:pathLst>
                <a:path extrusionOk="0" h="2402" w="3204">
                  <a:moveTo>
                    <a:pt x="1602" y="1"/>
                  </a:moveTo>
                  <a:cubicBezTo>
                    <a:pt x="1298" y="1"/>
                    <a:pt x="993" y="117"/>
                    <a:pt x="763" y="353"/>
                  </a:cubicBezTo>
                  <a:cubicBezTo>
                    <a:pt x="1" y="1103"/>
                    <a:pt x="525" y="2389"/>
                    <a:pt x="1596" y="2401"/>
                  </a:cubicBezTo>
                  <a:cubicBezTo>
                    <a:pt x="2668" y="2401"/>
                    <a:pt x="3204" y="1115"/>
                    <a:pt x="2453" y="353"/>
                  </a:cubicBezTo>
                  <a:cubicBezTo>
                    <a:pt x="2220" y="120"/>
                    <a:pt x="1911" y="1"/>
                    <a:pt x="1602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0" name="Google Shape;12760;p42"/>
            <p:cNvSpPr/>
            <p:nvPr/>
          </p:nvSpPr>
          <p:spPr>
            <a:xfrm>
              <a:off x="3876081" y="2447965"/>
              <a:ext cx="118249" cy="84034"/>
            </a:xfrm>
            <a:custGeom>
              <a:rect b="b" l="l" r="r" t="t"/>
              <a:pathLst>
                <a:path extrusionOk="0" h="4028" w="5668">
                  <a:moveTo>
                    <a:pt x="2238" y="1"/>
                  </a:moveTo>
                  <a:cubicBezTo>
                    <a:pt x="1836" y="1"/>
                    <a:pt x="1432" y="120"/>
                    <a:pt x="1084" y="364"/>
                  </a:cubicBezTo>
                  <a:cubicBezTo>
                    <a:pt x="286" y="936"/>
                    <a:pt x="0" y="1995"/>
                    <a:pt x="429" y="2876"/>
                  </a:cubicBezTo>
                  <a:cubicBezTo>
                    <a:pt x="774" y="3594"/>
                    <a:pt x="1487" y="4027"/>
                    <a:pt x="2243" y="4027"/>
                  </a:cubicBezTo>
                  <a:cubicBezTo>
                    <a:pt x="2427" y="4027"/>
                    <a:pt x="2614" y="4002"/>
                    <a:pt x="2798" y="3948"/>
                  </a:cubicBezTo>
                  <a:cubicBezTo>
                    <a:pt x="3739" y="3674"/>
                    <a:pt x="4358" y="2757"/>
                    <a:pt x="4239" y="1781"/>
                  </a:cubicBezTo>
                  <a:lnTo>
                    <a:pt x="4239" y="1781"/>
                  </a:lnTo>
                  <a:cubicBezTo>
                    <a:pt x="4378" y="1852"/>
                    <a:pt x="4522" y="1884"/>
                    <a:pt x="4661" y="1884"/>
                  </a:cubicBezTo>
                  <a:cubicBezTo>
                    <a:pt x="5198" y="1884"/>
                    <a:pt x="5667" y="1403"/>
                    <a:pt x="5572" y="817"/>
                  </a:cubicBezTo>
                  <a:cubicBezTo>
                    <a:pt x="5495" y="326"/>
                    <a:pt x="5080" y="29"/>
                    <a:pt x="4653" y="29"/>
                  </a:cubicBezTo>
                  <a:cubicBezTo>
                    <a:pt x="4427" y="29"/>
                    <a:pt x="4198" y="112"/>
                    <a:pt x="4013" y="293"/>
                  </a:cubicBezTo>
                  <a:lnTo>
                    <a:pt x="4013" y="305"/>
                  </a:lnTo>
                  <a:cubicBezTo>
                    <a:pt x="3894" y="412"/>
                    <a:pt x="3810" y="555"/>
                    <a:pt x="3775" y="697"/>
                  </a:cubicBezTo>
                  <a:cubicBezTo>
                    <a:pt x="3739" y="662"/>
                    <a:pt x="3703" y="626"/>
                    <a:pt x="3667" y="590"/>
                  </a:cubicBezTo>
                  <a:cubicBezTo>
                    <a:pt x="3278" y="201"/>
                    <a:pt x="2760" y="1"/>
                    <a:pt x="223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1" name="Google Shape;12761;p42"/>
            <p:cNvSpPr/>
            <p:nvPr/>
          </p:nvSpPr>
          <p:spPr>
            <a:xfrm>
              <a:off x="3793445" y="2482617"/>
              <a:ext cx="61044" cy="45605"/>
            </a:xfrm>
            <a:custGeom>
              <a:rect b="b" l="l" r="r" t="t"/>
              <a:pathLst>
                <a:path extrusionOk="0" h="2186" w="2926">
                  <a:moveTo>
                    <a:pt x="1458" y="1"/>
                  </a:moveTo>
                  <a:cubicBezTo>
                    <a:pt x="492" y="1"/>
                    <a:pt x="0" y="1171"/>
                    <a:pt x="687" y="1858"/>
                  </a:cubicBezTo>
                  <a:cubicBezTo>
                    <a:pt x="904" y="2076"/>
                    <a:pt x="1189" y="2186"/>
                    <a:pt x="1473" y="2186"/>
                  </a:cubicBezTo>
                  <a:cubicBezTo>
                    <a:pt x="1749" y="2186"/>
                    <a:pt x="2024" y="2082"/>
                    <a:pt x="2235" y="1870"/>
                  </a:cubicBezTo>
                  <a:cubicBezTo>
                    <a:pt x="2925" y="1180"/>
                    <a:pt x="2449" y="1"/>
                    <a:pt x="1473" y="1"/>
                  </a:cubicBezTo>
                  <a:cubicBezTo>
                    <a:pt x="1468" y="1"/>
                    <a:pt x="1463" y="1"/>
                    <a:pt x="145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2" name="Google Shape;12762;p42"/>
            <p:cNvSpPr/>
            <p:nvPr/>
          </p:nvSpPr>
          <p:spPr>
            <a:xfrm>
              <a:off x="3721323" y="2812989"/>
              <a:ext cx="41516" cy="31064"/>
            </a:xfrm>
            <a:custGeom>
              <a:rect b="b" l="l" r="r" t="t"/>
              <a:pathLst>
                <a:path extrusionOk="0" h="1489" w="1990">
                  <a:moveTo>
                    <a:pt x="989" y="0"/>
                  </a:moveTo>
                  <a:cubicBezTo>
                    <a:pt x="322" y="0"/>
                    <a:pt x="1" y="810"/>
                    <a:pt x="477" y="1274"/>
                  </a:cubicBezTo>
                  <a:cubicBezTo>
                    <a:pt x="620" y="1417"/>
                    <a:pt x="807" y="1488"/>
                    <a:pt x="995" y="1488"/>
                  </a:cubicBezTo>
                  <a:cubicBezTo>
                    <a:pt x="1182" y="1488"/>
                    <a:pt x="1370" y="1417"/>
                    <a:pt x="1513" y="1274"/>
                  </a:cubicBezTo>
                  <a:cubicBezTo>
                    <a:pt x="1989" y="810"/>
                    <a:pt x="1656" y="0"/>
                    <a:pt x="989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3" name="Google Shape;12763;p42"/>
            <p:cNvSpPr/>
            <p:nvPr/>
          </p:nvSpPr>
          <p:spPr>
            <a:xfrm>
              <a:off x="4066430" y="2733609"/>
              <a:ext cx="88374" cy="84159"/>
            </a:xfrm>
            <a:custGeom>
              <a:rect b="b" l="l" r="r" t="t"/>
              <a:pathLst>
                <a:path extrusionOk="0" h="4034" w="4236">
                  <a:moveTo>
                    <a:pt x="2032" y="1"/>
                  </a:moveTo>
                  <a:cubicBezTo>
                    <a:pt x="1003" y="1"/>
                    <a:pt x="16" y="796"/>
                    <a:pt x="8" y="2007"/>
                  </a:cubicBezTo>
                  <a:cubicBezTo>
                    <a:pt x="0" y="3221"/>
                    <a:pt x="998" y="4033"/>
                    <a:pt x="2039" y="4033"/>
                  </a:cubicBezTo>
                  <a:cubicBezTo>
                    <a:pt x="2529" y="4033"/>
                    <a:pt x="3029" y="3852"/>
                    <a:pt x="3437" y="3448"/>
                  </a:cubicBezTo>
                  <a:cubicBezTo>
                    <a:pt x="4223" y="2662"/>
                    <a:pt x="4235" y="1388"/>
                    <a:pt x="3449" y="602"/>
                  </a:cubicBezTo>
                  <a:cubicBezTo>
                    <a:pt x="3038" y="187"/>
                    <a:pt x="2530" y="1"/>
                    <a:pt x="2032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4" name="Google Shape;12764;p42"/>
            <p:cNvSpPr/>
            <p:nvPr/>
          </p:nvSpPr>
          <p:spPr>
            <a:xfrm>
              <a:off x="4120256" y="2837440"/>
              <a:ext cx="75522" cy="56537"/>
            </a:xfrm>
            <a:custGeom>
              <a:rect b="b" l="l" r="r" t="t"/>
              <a:pathLst>
                <a:path extrusionOk="0" h="2710" w="3620">
                  <a:moveTo>
                    <a:pt x="1809" y="1"/>
                  </a:moveTo>
                  <a:cubicBezTo>
                    <a:pt x="1466" y="1"/>
                    <a:pt x="1122" y="129"/>
                    <a:pt x="857" y="388"/>
                  </a:cubicBezTo>
                  <a:cubicBezTo>
                    <a:pt x="0" y="1245"/>
                    <a:pt x="595" y="2698"/>
                    <a:pt x="1798" y="2710"/>
                  </a:cubicBezTo>
                  <a:cubicBezTo>
                    <a:pt x="3001" y="2710"/>
                    <a:pt x="3620" y="1257"/>
                    <a:pt x="2774" y="400"/>
                  </a:cubicBezTo>
                  <a:cubicBezTo>
                    <a:pt x="2509" y="135"/>
                    <a:pt x="2159" y="1"/>
                    <a:pt x="180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5" name="Google Shape;12765;p42"/>
            <p:cNvSpPr/>
            <p:nvPr/>
          </p:nvSpPr>
          <p:spPr>
            <a:xfrm>
              <a:off x="4170179" y="2794359"/>
              <a:ext cx="35529" cy="26600"/>
            </a:xfrm>
            <a:custGeom>
              <a:rect b="b" l="l" r="r" t="t"/>
              <a:pathLst>
                <a:path extrusionOk="0" h="1275" w="1703">
                  <a:moveTo>
                    <a:pt x="847" y="0"/>
                  </a:moveTo>
                  <a:cubicBezTo>
                    <a:pt x="685" y="0"/>
                    <a:pt x="524" y="60"/>
                    <a:pt x="405" y="179"/>
                  </a:cubicBezTo>
                  <a:cubicBezTo>
                    <a:pt x="0" y="584"/>
                    <a:pt x="286" y="1274"/>
                    <a:pt x="846" y="1274"/>
                  </a:cubicBezTo>
                  <a:cubicBezTo>
                    <a:pt x="1417" y="1274"/>
                    <a:pt x="1703" y="584"/>
                    <a:pt x="1298" y="179"/>
                  </a:cubicBezTo>
                  <a:cubicBezTo>
                    <a:pt x="1173" y="60"/>
                    <a:pt x="1009" y="0"/>
                    <a:pt x="847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6" name="Google Shape;12766;p42"/>
            <p:cNvSpPr/>
            <p:nvPr/>
          </p:nvSpPr>
          <p:spPr>
            <a:xfrm>
              <a:off x="4105088" y="2994552"/>
              <a:ext cx="24868" cy="18651"/>
            </a:xfrm>
            <a:custGeom>
              <a:rect b="b" l="l" r="r" t="t"/>
              <a:pathLst>
                <a:path extrusionOk="0" h="894" w="1192">
                  <a:moveTo>
                    <a:pt x="596" y="1"/>
                  </a:moveTo>
                  <a:cubicBezTo>
                    <a:pt x="480" y="1"/>
                    <a:pt x="364" y="48"/>
                    <a:pt x="275" y="144"/>
                  </a:cubicBezTo>
                  <a:cubicBezTo>
                    <a:pt x="1" y="417"/>
                    <a:pt x="203" y="894"/>
                    <a:pt x="596" y="894"/>
                  </a:cubicBezTo>
                  <a:cubicBezTo>
                    <a:pt x="989" y="894"/>
                    <a:pt x="1192" y="417"/>
                    <a:pt x="918" y="144"/>
                  </a:cubicBezTo>
                  <a:cubicBezTo>
                    <a:pt x="828" y="48"/>
                    <a:pt x="712" y="1"/>
                    <a:pt x="596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7" name="Google Shape;12767;p42"/>
            <p:cNvSpPr/>
            <p:nvPr/>
          </p:nvSpPr>
          <p:spPr>
            <a:xfrm>
              <a:off x="3946450" y="2942167"/>
              <a:ext cx="55828" cy="53387"/>
            </a:xfrm>
            <a:custGeom>
              <a:rect b="b" l="l" r="r" t="t"/>
              <a:pathLst>
                <a:path extrusionOk="0" h="2559" w="2676">
                  <a:moveTo>
                    <a:pt x="1294" y="0"/>
                  </a:moveTo>
                  <a:cubicBezTo>
                    <a:pt x="639" y="0"/>
                    <a:pt x="9" y="509"/>
                    <a:pt x="9" y="1273"/>
                  </a:cubicBezTo>
                  <a:cubicBezTo>
                    <a:pt x="1" y="2043"/>
                    <a:pt x="632" y="2559"/>
                    <a:pt x="1291" y="2559"/>
                  </a:cubicBezTo>
                  <a:cubicBezTo>
                    <a:pt x="1601" y="2559"/>
                    <a:pt x="1917" y="2445"/>
                    <a:pt x="2176" y="2190"/>
                  </a:cubicBezTo>
                  <a:cubicBezTo>
                    <a:pt x="2676" y="1690"/>
                    <a:pt x="2676" y="880"/>
                    <a:pt x="2188" y="380"/>
                  </a:cubicBezTo>
                  <a:cubicBezTo>
                    <a:pt x="1929" y="118"/>
                    <a:pt x="1609" y="0"/>
                    <a:pt x="1294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8" name="Google Shape;12768;p42"/>
            <p:cNvSpPr/>
            <p:nvPr/>
          </p:nvSpPr>
          <p:spPr>
            <a:xfrm>
              <a:off x="4242468" y="2827384"/>
              <a:ext cx="41496" cy="31085"/>
            </a:xfrm>
            <a:custGeom>
              <a:rect b="b" l="l" r="r" t="t"/>
              <a:pathLst>
                <a:path extrusionOk="0" h="1490" w="1989">
                  <a:moveTo>
                    <a:pt x="990" y="1"/>
                  </a:moveTo>
                  <a:cubicBezTo>
                    <a:pt x="798" y="1"/>
                    <a:pt x="607" y="72"/>
                    <a:pt x="464" y="215"/>
                  </a:cubicBezTo>
                  <a:cubicBezTo>
                    <a:pt x="0" y="691"/>
                    <a:pt x="333" y="1489"/>
                    <a:pt x="988" y="1489"/>
                  </a:cubicBezTo>
                  <a:cubicBezTo>
                    <a:pt x="1655" y="1489"/>
                    <a:pt x="1988" y="691"/>
                    <a:pt x="1524" y="215"/>
                  </a:cubicBezTo>
                  <a:cubicBezTo>
                    <a:pt x="1375" y="72"/>
                    <a:pt x="1182" y="1"/>
                    <a:pt x="990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9" name="Google Shape;12769;p42"/>
            <p:cNvSpPr/>
            <p:nvPr/>
          </p:nvSpPr>
          <p:spPr>
            <a:xfrm>
              <a:off x="4118503" y="2424746"/>
              <a:ext cx="78276" cy="46210"/>
            </a:xfrm>
            <a:custGeom>
              <a:rect b="b" l="l" r="r" t="t"/>
              <a:pathLst>
                <a:path extrusionOk="0" h="2215" w="3752">
                  <a:moveTo>
                    <a:pt x="1" y="1"/>
                  </a:moveTo>
                  <a:lnTo>
                    <a:pt x="1" y="1"/>
                  </a:lnTo>
                  <a:cubicBezTo>
                    <a:pt x="144" y="489"/>
                    <a:pt x="406" y="941"/>
                    <a:pt x="763" y="1310"/>
                  </a:cubicBezTo>
                  <a:cubicBezTo>
                    <a:pt x="1352" y="1900"/>
                    <a:pt x="2136" y="2215"/>
                    <a:pt x="2943" y="2215"/>
                  </a:cubicBezTo>
                  <a:cubicBezTo>
                    <a:pt x="3212" y="2215"/>
                    <a:pt x="3483" y="2180"/>
                    <a:pt x="3751" y="2108"/>
                  </a:cubicBezTo>
                  <a:cubicBezTo>
                    <a:pt x="2608" y="1239"/>
                    <a:pt x="1346" y="525"/>
                    <a:pt x="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0" name="Google Shape;12770;p42"/>
            <p:cNvSpPr/>
            <p:nvPr/>
          </p:nvSpPr>
          <p:spPr>
            <a:xfrm>
              <a:off x="3807777" y="2955686"/>
              <a:ext cx="211900" cy="88311"/>
            </a:xfrm>
            <a:custGeom>
              <a:rect b="b" l="l" r="r" t="t"/>
              <a:pathLst>
                <a:path extrusionOk="0" h="4233" w="10157">
                  <a:moveTo>
                    <a:pt x="2760" y="0"/>
                  </a:moveTo>
                  <a:cubicBezTo>
                    <a:pt x="1792" y="0"/>
                    <a:pt x="809" y="344"/>
                    <a:pt x="0" y="1090"/>
                  </a:cubicBezTo>
                  <a:cubicBezTo>
                    <a:pt x="2679" y="3132"/>
                    <a:pt x="5946" y="4233"/>
                    <a:pt x="9305" y="4233"/>
                  </a:cubicBezTo>
                  <a:cubicBezTo>
                    <a:pt x="9588" y="4233"/>
                    <a:pt x="9872" y="4225"/>
                    <a:pt x="10156" y="4209"/>
                  </a:cubicBezTo>
                  <a:cubicBezTo>
                    <a:pt x="9761" y="3331"/>
                    <a:pt x="8897" y="2823"/>
                    <a:pt x="8007" y="2823"/>
                  </a:cubicBezTo>
                  <a:cubicBezTo>
                    <a:pt x="7582" y="2823"/>
                    <a:pt x="7151" y="2939"/>
                    <a:pt x="6763" y="3185"/>
                  </a:cubicBezTo>
                  <a:lnTo>
                    <a:pt x="6763" y="3173"/>
                  </a:lnTo>
                  <a:cubicBezTo>
                    <a:pt x="6299" y="1184"/>
                    <a:pt x="4557" y="0"/>
                    <a:pt x="2760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1" name="Google Shape;12771;p42"/>
            <p:cNvSpPr/>
            <p:nvPr/>
          </p:nvSpPr>
          <p:spPr>
            <a:xfrm>
              <a:off x="4223087" y="2619243"/>
              <a:ext cx="34548" cy="25849"/>
            </a:xfrm>
            <a:custGeom>
              <a:rect b="b" l="l" r="r" t="t"/>
              <a:pathLst>
                <a:path extrusionOk="0" h="1239" w="1656">
                  <a:moveTo>
                    <a:pt x="828" y="0"/>
                  </a:moveTo>
                  <a:cubicBezTo>
                    <a:pt x="670" y="0"/>
                    <a:pt x="512" y="60"/>
                    <a:pt x="393" y="179"/>
                  </a:cubicBezTo>
                  <a:cubicBezTo>
                    <a:pt x="0" y="572"/>
                    <a:pt x="274" y="1239"/>
                    <a:pt x="834" y="1239"/>
                  </a:cubicBezTo>
                  <a:cubicBezTo>
                    <a:pt x="1381" y="1239"/>
                    <a:pt x="1655" y="572"/>
                    <a:pt x="1262" y="179"/>
                  </a:cubicBezTo>
                  <a:cubicBezTo>
                    <a:pt x="1143" y="60"/>
                    <a:pt x="986" y="0"/>
                    <a:pt x="82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2" name="Google Shape;12772;p42"/>
            <p:cNvSpPr/>
            <p:nvPr/>
          </p:nvSpPr>
          <p:spPr>
            <a:xfrm>
              <a:off x="4206188" y="2560162"/>
              <a:ext cx="68763" cy="51405"/>
            </a:xfrm>
            <a:custGeom>
              <a:rect b="b" l="l" r="r" t="t"/>
              <a:pathLst>
                <a:path extrusionOk="0" h="2464" w="3296">
                  <a:moveTo>
                    <a:pt x="1650" y="0"/>
                  </a:moveTo>
                  <a:cubicBezTo>
                    <a:pt x="1336" y="0"/>
                    <a:pt x="1023" y="119"/>
                    <a:pt x="787" y="356"/>
                  </a:cubicBezTo>
                  <a:cubicBezTo>
                    <a:pt x="1" y="1130"/>
                    <a:pt x="548" y="2463"/>
                    <a:pt x="1644" y="2463"/>
                  </a:cubicBezTo>
                  <a:cubicBezTo>
                    <a:pt x="1649" y="2463"/>
                    <a:pt x="1654" y="2463"/>
                    <a:pt x="1658" y="2463"/>
                  </a:cubicBezTo>
                  <a:cubicBezTo>
                    <a:pt x="2744" y="2463"/>
                    <a:pt x="3295" y="1150"/>
                    <a:pt x="2525" y="368"/>
                  </a:cubicBezTo>
                  <a:cubicBezTo>
                    <a:pt x="2285" y="122"/>
                    <a:pt x="1967" y="0"/>
                    <a:pt x="1650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3" name="Google Shape;12773;p42"/>
            <p:cNvSpPr/>
            <p:nvPr/>
          </p:nvSpPr>
          <p:spPr>
            <a:xfrm>
              <a:off x="3733757" y="2646802"/>
              <a:ext cx="24847" cy="18651"/>
            </a:xfrm>
            <a:custGeom>
              <a:rect b="b" l="l" r="r" t="t"/>
              <a:pathLst>
                <a:path extrusionOk="0" h="894" w="1191">
                  <a:moveTo>
                    <a:pt x="601" y="1"/>
                  </a:moveTo>
                  <a:cubicBezTo>
                    <a:pt x="485" y="1"/>
                    <a:pt x="369" y="49"/>
                    <a:pt x="286" y="144"/>
                  </a:cubicBezTo>
                  <a:cubicBezTo>
                    <a:pt x="0" y="418"/>
                    <a:pt x="202" y="894"/>
                    <a:pt x="595" y="894"/>
                  </a:cubicBezTo>
                  <a:cubicBezTo>
                    <a:pt x="1000" y="894"/>
                    <a:pt x="1191" y="418"/>
                    <a:pt x="917" y="144"/>
                  </a:cubicBezTo>
                  <a:cubicBezTo>
                    <a:pt x="833" y="49"/>
                    <a:pt x="717" y="1"/>
                    <a:pt x="60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4" name="Google Shape;12774;p42"/>
          <p:cNvGrpSpPr/>
          <p:nvPr/>
        </p:nvGrpSpPr>
        <p:grpSpPr>
          <a:xfrm rot="10800000">
            <a:off x="2434871" y="2459166"/>
            <a:ext cx="693303" cy="641063"/>
            <a:chOff x="1280600" y="2402862"/>
            <a:chExt cx="693303" cy="641063"/>
          </a:xfrm>
        </p:grpSpPr>
        <p:sp>
          <p:nvSpPr>
            <p:cNvPr id="12775" name="Google Shape;12775;p42"/>
            <p:cNvSpPr/>
            <p:nvPr/>
          </p:nvSpPr>
          <p:spPr>
            <a:xfrm>
              <a:off x="1280600" y="2402862"/>
              <a:ext cx="691300" cy="640917"/>
            </a:xfrm>
            <a:custGeom>
              <a:rect b="b" l="l" r="r" t="t"/>
              <a:pathLst>
                <a:path extrusionOk="0" h="30721" w="33136">
                  <a:moveTo>
                    <a:pt x="16567" y="0"/>
                  </a:moveTo>
                  <a:cubicBezTo>
                    <a:pt x="12660" y="0"/>
                    <a:pt x="8750" y="1480"/>
                    <a:pt x="5752" y="4443"/>
                  </a:cubicBezTo>
                  <a:cubicBezTo>
                    <a:pt x="1346" y="8825"/>
                    <a:pt x="1" y="15421"/>
                    <a:pt x="2346" y="21171"/>
                  </a:cubicBezTo>
                  <a:cubicBezTo>
                    <a:pt x="4692" y="26922"/>
                    <a:pt x="10276" y="30696"/>
                    <a:pt x="16491" y="30720"/>
                  </a:cubicBezTo>
                  <a:cubicBezTo>
                    <a:pt x="16521" y="30720"/>
                    <a:pt x="16550" y="30720"/>
                    <a:pt x="16580" y="30720"/>
                  </a:cubicBezTo>
                  <a:cubicBezTo>
                    <a:pt x="22760" y="30720"/>
                    <a:pt x="28337" y="27014"/>
                    <a:pt x="30731" y="21314"/>
                  </a:cubicBezTo>
                  <a:cubicBezTo>
                    <a:pt x="33136" y="15575"/>
                    <a:pt x="31862" y="8967"/>
                    <a:pt x="27481" y="4550"/>
                  </a:cubicBezTo>
                  <a:cubicBezTo>
                    <a:pt x="24479" y="1518"/>
                    <a:pt x="20524" y="0"/>
                    <a:pt x="1656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6" name="Google Shape;12776;p42"/>
            <p:cNvSpPr/>
            <p:nvPr/>
          </p:nvSpPr>
          <p:spPr>
            <a:xfrm>
              <a:off x="1415977" y="2402924"/>
              <a:ext cx="557926" cy="641000"/>
            </a:xfrm>
            <a:custGeom>
              <a:rect b="b" l="l" r="r" t="t"/>
              <a:pathLst>
                <a:path extrusionOk="0" h="30725" w="26743">
                  <a:moveTo>
                    <a:pt x="10095" y="1"/>
                  </a:moveTo>
                  <a:cubicBezTo>
                    <a:pt x="9570" y="1"/>
                    <a:pt x="9042" y="28"/>
                    <a:pt x="8514" y="82"/>
                  </a:cubicBezTo>
                  <a:cubicBezTo>
                    <a:pt x="3442" y="2999"/>
                    <a:pt x="1" y="8750"/>
                    <a:pt x="1" y="15358"/>
                  </a:cubicBezTo>
                  <a:cubicBezTo>
                    <a:pt x="1" y="21978"/>
                    <a:pt x="3454" y="27729"/>
                    <a:pt x="8526" y="30646"/>
                  </a:cubicBezTo>
                  <a:cubicBezTo>
                    <a:pt x="9047" y="30699"/>
                    <a:pt x="9566" y="30725"/>
                    <a:pt x="10081" y="30725"/>
                  </a:cubicBezTo>
                  <a:cubicBezTo>
                    <a:pt x="15944" y="30725"/>
                    <a:pt x="21373" y="27363"/>
                    <a:pt x="23944" y="21990"/>
                  </a:cubicBezTo>
                  <a:cubicBezTo>
                    <a:pt x="26742" y="16132"/>
                    <a:pt x="25564" y="9155"/>
                    <a:pt x="20992" y="4547"/>
                  </a:cubicBezTo>
                  <a:cubicBezTo>
                    <a:pt x="18102" y="1616"/>
                    <a:pt x="14167" y="1"/>
                    <a:pt x="10095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7" name="Google Shape;12777;p42"/>
            <p:cNvSpPr/>
            <p:nvPr/>
          </p:nvSpPr>
          <p:spPr>
            <a:xfrm>
              <a:off x="1415977" y="2532102"/>
              <a:ext cx="161225" cy="220934"/>
            </a:xfrm>
            <a:custGeom>
              <a:rect b="b" l="l" r="r" t="t"/>
              <a:pathLst>
                <a:path extrusionOk="0" h="10590" w="7728">
                  <a:moveTo>
                    <a:pt x="3239" y="5297"/>
                  </a:moveTo>
                  <a:cubicBezTo>
                    <a:pt x="3251" y="5332"/>
                    <a:pt x="3275" y="5368"/>
                    <a:pt x="3287" y="5404"/>
                  </a:cubicBezTo>
                  <a:cubicBezTo>
                    <a:pt x="3263" y="5368"/>
                    <a:pt x="3227" y="5332"/>
                    <a:pt x="3204" y="5297"/>
                  </a:cubicBezTo>
                  <a:close/>
                  <a:moveTo>
                    <a:pt x="3258" y="0"/>
                  </a:moveTo>
                  <a:cubicBezTo>
                    <a:pt x="2957" y="0"/>
                    <a:pt x="2649" y="53"/>
                    <a:pt x="2346" y="165"/>
                  </a:cubicBezTo>
                  <a:cubicBezTo>
                    <a:pt x="1703" y="1284"/>
                    <a:pt x="1191" y="2475"/>
                    <a:pt x="822" y="3701"/>
                  </a:cubicBezTo>
                  <a:cubicBezTo>
                    <a:pt x="930" y="3951"/>
                    <a:pt x="1072" y="4177"/>
                    <a:pt x="1239" y="4380"/>
                  </a:cubicBezTo>
                  <a:cubicBezTo>
                    <a:pt x="1025" y="4380"/>
                    <a:pt x="810" y="4404"/>
                    <a:pt x="608" y="4451"/>
                  </a:cubicBezTo>
                  <a:cubicBezTo>
                    <a:pt x="203" y="5987"/>
                    <a:pt x="1" y="7571"/>
                    <a:pt x="1" y="9166"/>
                  </a:cubicBezTo>
                  <a:lnTo>
                    <a:pt x="1" y="9297"/>
                  </a:lnTo>
                  <a:cubicBezTo>
                    <a:pt x="380" y="9497"/>
                    <a:pt x="792" y="9594"/>
                    <a:pt x="1203" y="9594"/>
                  </a:cubicBezTo>
                  <a:cubicBezTo>
                    <a:pt x="1773" y="9594"/>
                    <a:pt x="2340" y="9407"/>
                    <a:pt x="2811" y="9047"/>
                  </a:cubicBezTo>
                  <a:lnTo>
                    <a:pt x="2811" y="9047"/>
                  </a:lnTo>
                  <a:cubicBezTo>
                    <a:pt x="2788" y="9997"/>
                    <a:pt x="3550" y="10589"/>
                    <a:pt x="4329" y="10589"/>
                  </a:cubicBezTo>
                  <a:cubicBezTo>
                    <a:pt x="4791" y="10589"/>
                    <a:pt x="5258" y="10381"/>
                    <a:pt x="5573" y="9916"/>
                  </a:cubicBezTo>
                  <a:cubicBezTo>
                    <a:pt x="6290" y="8856"/>
                    <a:pt x="5457" y="7556"/>
                    <a:pt x="4337" y="7556"/>
                  </a:cubicBezTo>
                  <a:cubicBezTo>
                    <a:pt x="4137" y="7556"/>
                    <a:pt x="3927" y="7597"/>
                    <a:pt x="3716" y="7690"/>
                  </a:cubicBezTo>
                  <a:cubicBezTo>
                    <a:pt x="3906" y="7011"/>
                    <a:pt x="3811" y="6285"/>
                    <a:pt x="3454" y="5666"/>
                  </a:cubicBezTo>
                  <a:lnTo>
                    <a:pt x="3454" y="5666"/>
                  </a:lnTo>
                  <a:cubicBezTo>
                    <a:pt x="3876" y="6210"/>
                    <a:pt x="4501" y="6485"/>
                    <a:pt x="5130" y="6485"/>
                  </a:cubicBezTo>
                  <a:cubicBezTo>
                    <a:pt x="5671" y="6485"/>
                    <a:pt x="6214" y="6281"/>
                    <a:pt x="6633" y="5868"/>
                  </a:cubicBezTo>
                  <a:cubicBezTo>
                    <a:pt x="7728" y="4773"/>
                    <a:pt x="7335" y="2915"/>
                    <a:pt x="5883" y="2368"/>
                  </a:cubicBezTo>
                  <a:cubicBezTo>
                    <a:pt x="5738" y="976"/>
                    <a:pt x="4557" y="0"/>
                    <a:pt x="325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8" name="Google Shape;12778;p42"/>
            <p:cNvSpPr/>
            <p:nvPr/>
          </p:nvSpPr>
          <p:spPr>
            <a:xfrm>
              <a:off x="1494733" y="2955811"/>
              <a:ext cx="149042" cy="87956"/>
            </a:xfrm>
            <a:custGeom>
              <a:rect b="b" l="l" r="r" t="t"/>
              <a:pathLst>
                <a:path extrusionOk="0" h="4216" w="7144">
                  <a:moveTo>
                    <a:pt x="0" y="0"/>
                  </a:moveTo>
                  <a:cubicBezTo>
                    <a:pt x="1298" y="1667"/>
                    <a:pt x="2905" y="3072"/>
                    <a:pt x="4739" y="4132"/>
                  </a:cubicBezTo>
                  <a:cubicBezTo>
                    <a:pt x="5263" y="4186"/>
                    <a:pt x="5787" y="4216"/>
                    <a:pt x="6314" y="4216"/>
                  </a:cubicBezTo>
                  <a:cubicBezTo>
                    <a:pt x="6590" y="4216"/>
                    <a:pt x="6866" y="4208"/>
                    <a:pt x="7144" y="4191"/>
                  </a:cubicBezTo>
                  <a:cubicBezTo>
                    <a:pt x="7025" y="3941"/>
                    <a:pt x="6870" y="3703"/>
                    <a:pt x="6668" y="3501"/>
                  </a:cubicBezTo>
                  <a:cubicBezTo>
                    <a:pt x="6213" y="3046"/>
                    <a:pt x="5607" y="2809"/>
                    <a:pt x="4996" y="2809"/>
                  </a:cubicBezTo>
                  <a:cubicBezTo>
                    <a:pt x="4566" y="2809"/>
                    <a:pt x="4134" y="2926"/>
                    <a:pt x="3751" y="3167"/>
                  </a:cubicBezTo>
                  <a:cubicBezTo>
                    <a:pt x="3346" y="1393"/>
                    <a:pt x="1810" y="107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9" name="Google Shape;12779;p42"/>
            <p:cNvSpPr/>
            <p:nvPr/>
          </p:nvSpPr>
          <p:spPr>
            <a:xfrm>
              <a:off x="1594580" y="2510948"/>
              <a:ext cx="66843" cy="50195"/>
            </a:xfrm>
            <a:custGeom>
              <a:rect b="b" l="l" r="r" t="t"/>
              <a:pathLst>
                <a:path extrusionOk="0" h="2406" w="3204">
                  <a:moveTo>
                    <a:pt x="1608" y="0"/>
                  </a:moveTo>
                  <a:cubicBezTo>
                    <a:pt x="1301" y="0"/>
                    <a:pt x="995" y="119"/>
                    <a:pt x="762" y="357"/>
                  </a:cubicBezTo>
                  <a:cubicBezTo>
                    <a:pt x="0" y="1107"/>
                    <a:pt x="536" y="2393"/>
                    <a:pt x="1596" y="2405"/>
                  </a:cubicBezTo>
                  <a:cubicBezTo>
                    <a:pt x="2667" y="2405"/>
                    <a:pt x="3203" y="1119"/>
                    <a:pt x="2453" y="357"/>
                  </a:cubicBezTo>
                  <a:cubicBezTo>
                    <a:pt x="2221" y="119"/>
                    <a:pt x="1914" y="0"/>
                    <a:pt x="160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0" name="Google Shape;12780;p42"/>
            <p:cNvSpPr/>
            <p:nvPr/>
          </p:nvSpPr>
          <p:spPr>
            <a:xfrm>
              <a:off x="1686730" y="2733651"/>
              <a:ext cx="88374" cy="83951"/>
            </a:xfrm>
            <a:custGeom>
              <a:rect b="b" l="l" r="r" t="t"/>
              <a:pathLst>
                <a:path extrusionOk="0" h="4024" w="4236">
                  <a:moveTo>
                    <a:pt x="2204" y="0"/>
                  </a:moveTo>
                  <a:cubicBezTo>
                    <a:pt x="1711" y="0"/>
                    <a:pt x="1209" y="182"/>
                    <a:pt x="798" y="588"/>
                  </a:cubicBezTo>
                  <a:cubicBezTo>
                    <a:pt x="13" y="1362"/>
                    <a:pt x="1" y="2636"/>
                    <a:pt x="786" y="3422"/>
                  </a:cubicBezTo>
                  <a:cubicBezTo>
                    <a:pt x="1198" y="3838"/>
                    <a:pt x="1706" y="4024"/>
                    <a:pt x="2204" y="4024"/>
                  </a:cubicBezTo>
                  <a:cubicBezTo>
                    <a:pt x="3233" y="4024"/>
                    <a:pt x="4219" y="3229"/>
                    <a:pt x="4227" y="2017"/>
                  </a:cubicBezTo>
                  <a:cubicBezTo>
                    <a:pt x="4235" y="806"/>
                    <a:pt x="3242" y="0"/>
                    <a:pt x="2204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1" name="Google Shape;12781;p42"/>
            <p:cNvSpPr/>
            <p:nvPr/>
          </p:nvSpPr>
          <p:spPr>
            <a:xfrm>
              <a:off x="1561785" y="2942146"/>
              <a:ext cx="71308" cy="53325"/>
            </a:xfrm>
            <a:custGeom>
              <a:rect b="b" l="l" r="r" t="t"/>
              <a:pathLst>
                <a:path extrusionOk="0" h="2556" w="3418">
                  <a:moveTo>
                    <a:pt x="1715" y="0"/>
                  </a:moveTo>
                  <a:cubicBezTo>
                    <a:pt x="584" y="0"/>
                    <a:pt x="1" y="1370"/>
                    <a:pt x="799" y="2179"/>
                  </a:cubicBezTo>
                  <a:cubicBezTo>
                    <a:pt x="1050" y="2431"/>
                    <a:pt x="1380" y="2556"/>
                    <a:pt x="1709" y="2556"/>
                  </a:cubicBezTo>
                  <a:cubicBezTo>
                    <a:pt x="2035" y="2556"/>
                    <a:pt x="2360" y="2434"/>
                    <a:pt x="2608" y="2191"/>
                  </a:cubicBezTo>
                  <a:cubicBezTo>
                    <a:pt x="3418" y="1382"/>
                    <a:pt x="2846" y="12"/>
                    <a:pt x="1715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2" name="Google Shape;12782;p42"/>
            <p:cNvSpPr/>
            <p:nvPr/>
          </p:nvSpPr>
          <p:spPr>
            <a:xfrm>
              <a:off x="1498446" y="2447694"/>
              <a:ext cx="120231" cy="83992"/>
            </a:xfrm>
            <a:custGeom>
              <a:rect b="b" l="l" r="r" t="t"/>
              <a:pathLst>
                <a:path extrusionOk="0" h="4026" w="5763">
                  <a:moveTo>
                    <a:pt x="2327" y="1"/>
                  </a:moveTo>
                  <a:cubicBezTo>
                    <a:pt x="2069" y="1"/>
                    <a:pt x="1809" y="50"/>
                    <a:pt x="1560" y="151"/>
                  </a:cubicBezTo>
                  <a:cubicBezTo>
                    <a:pt x="1179" y="520"/>
                    <a:pt x="810" y="913"/>
                    <a:pt x="453" y="1306"/>
                  </a:cubicBezTo>
                  <a:cubicBezTo>
                    <a:pt x="1" y="2532"/>
                    <a:pt x="798" y="3854"/>
                    <a:pt x="2084" y="4009"/>
                  </a:cubicBezTo>
                  <a:cubicBezTo>
                    <a:pt x="2173" y="4020"/>
                    <a:pt x="2261" y="4026"/>
                    <a:pt x="2348" y="4026"/>
                  </a:cubicBezTo>
                  <a:cubicBezTo>
                    <a:pt x="3527" y="4026"/>
                    <a:pt x="4468" y="3003"/>
                    <a:pt x="4346" y="1794"/>
                  </a:cubicBezTo>
                  <a:lnTo>
                    <a:pt x="4346" y="1794"/>
                  </a:lnTo>
                  <a:cubicBezTo>
                    <a:pt x="4483" y="1865"/>
                    <a:pt x="4625" y="1897"/>
                    <a:pt x="4762" y="1897"/>
                  </a:cubicBezTo>
                  <a:cubicBezTo>
                    <a:pt x="5293" y="1897"/>
                    <a:pt x="5763" y="1414"/>
                    <a:pt x="5668" y="818"/>
                  </a:cubicBezTo>
                  <a:cubicBezTo>
                    <a:pt x="5598" y="335"/>
                    <a:pt x="5182" y="36"/>
                    <a:pt x="4753" y="36"/>
                  </a:cubicBezTo>
                  <a:cubicBezTo>
                    <a:pt x="4525" y="36"/>
                    <a:pt x="4294" y="120"/>
                    <a:pt x="4108" y="306"/>
                  </a:cubicBezTo>
                  <a:cubicBezTo>
                    <a:pt x="3989" y="413"/>
                    <a:pt x="3906" y="556"/>
                    <a:pt x="3870" y="710"/>
                  </a:cubicBezTo>
                  <a:cubicBezTo>
                    <a:pt x="3835" y="675"/>
                    <a:pt x="3799" y="639"/>
                    <a:pt x="3775" y="603"/>
                  </a:cubicBezTo>
                  <a:cubicBezTo>
                    <a:pt x="3382" y="210"/>
                    <a:pt x="2859" y="1"/>
                    <a:pt x="2327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3" name="Google Shape;12783;p42"/>
            <p:cNvSpPr/>
            <p:nvPr/>
          </p:nvSpPr>
          <p:spPr>
            <a:xfrm>
              <a:off x="1742871" y="2424746"/>
              <a:ext cx="78255" cy="46169"/>
            </a:xfrm>
            <a:custGeom>
              <a:rect b="b" l="l" r="r" t="t"/>
              <a:pathLst>
                <a:path extrusionOk="0" h="2213" w="3751">
                  <a:moveTo>
                    <a:pt x="0" y="1"/>
                  </a:moveTo>
                  <a:cubicBezTo>
                    <a:pt x="143" y="489"/>
                    <a:pt x="405" y="941"/>
                    <a:pt x="762" y="1299"/>
                  </a:cubicBezTo>
                  <a:cubicBezTo>
                    <a:pt x="1355" y="1891"/>
                    <a:pt x="2144" y="2213"/>
                    <a:pt x="2955" y="2213"/>
                  </a:cubicBezTo>
                  <a:cubicBezTo>
                    <a:pt x="3220" y="2213"/>
                    <a:pt x="3487" y="2178"/>
                    <a:pt x="3751" y="2108"/>
                  </a:cubicBezTo>
                  <a:cubicBezTo>
                    <a:pt x="2608" y="1227"/>
                    <a:pt x="1346" y="525"/>
                    <a:pt x="0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4" name="Google Shape;12784;p42"/>
            <p:cNvSpPr/>
            <p:nvPr/>
          </p:nvSpPr>
          <p:spPr>
            <a:xfrm>
              <a:off x="1830556" y="2560120"/>
              <a:ext cx="68825" cy="51447"/>
            </a:xfrm>
            <a:custGeom>
              <a:rect b="b" l="l" r="r" t="t"/>
              <a:pathLst>
                <a:path extrusionOk="0" h="2466" w="3299">
                  <a:moveTo>
                    <a:pt x="1655" y="1"/>
                  </a:moveTo>
                  <a:cubicBezTo>
                    <a:pt x="548" y="1"/>
                    <a:pt x="0" y="1322"/>
                    <a:pt x="774" y="2108"/>
                  </a:cubicBezTo>
                  <a:cubicBezTo>
                    <a:pt x="1012" y="2346"/>
                    <a:pt x="1328" y="2465"/>
                    <a:pt x="1643" y="2465"/>
                  </a:cubicBezTo>
                  <a:cubicBezTo>
                    <a:pt x="1959" y="2465"/>
                    <a:pt x="2274" y="2346"/>
                    <a:pt x="2513" y="2108"/>
                  </a:cubicBezTo>
                  <a:cubicBezTo>
                    <a:pt x="3298" y="1334"/>
                    <a:pt x="2751" y="13"/>
                    <a:pt x="1655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5" name="Google Shape;12785;p42"/>
            <p:cNvSpPr/>
            <p:nvPr/>
          </p:nvSpPr>
          <p:spPr>
            <a:xfrm>
              <a:off x="1851919" y="2619264"/>
              <a:ext cx="26850" cy="25807"/>
            </a:xfrm>
            <a:custGeom>
              <a:rect b="b" l="l" r="r" t="t"/>
              <a:pathLst>
                <a:path extrusionOk="0" h="1237" w="1287">
                  <a:moveTo>
                    <a:pt x="619" y="1"/>
                  </a:moveTo>
                  <a:cubicBezTo>
                    <a:pt x="302" y="1"/>
                    <a:pt x="0" y="246"/>
                    <a:pt x="0" y="618"/>
                  </a:cubicBezTo>
                  <a:cubicBezTo>
                    <a:pt x="0" y="990"/>
                    <a:pt x="302" y="1236"/>
                    <a:pt x="619" y="1236"/>
                  </a:cubicBezTo>
                  <a:cubicBezTo>
                    <a:pt x="769" y="1236"/>
                    <a:pt x="922" y="1181"/>
                    <a:pt x="1048" y="1059"/>
                  </a:cubicBezTo>
                  <a:cubicBezTo>
                    <a:pt x="1286" y="809"/>
                    <a:pt x="1286" y="416"/>
                    <a:pt x="1048" y="178"/>
                  </a:cubicBezTo>
                  <a:cubicBezTo>
                    <a:pt x="922" y="56"/>
                    <a:pt x="769" y="1"/>
                    <a:pt x="61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6" name="Google Shape;12786;p42"/>
            <p:cNvSpPr/>
            <p:nvPr/>
          </p:nvSpPr>
          <p:spPr>
            <a:xfrm>
              <a:off x="1872031" y="2827593"/>
              <a:ext cx="32566" cy="30981"/>
            </a:xfrm>
            <a:custGeom>
              <a:rect b="b" l="l" r="r" t="t"/>
              <a:pathLst>
                <a:path extrusionOk="0" h="1485" w="1561">
                  <a:moveTo>
                    <a:pt x="748" y="1"/>
                  </a:moveTo>
                  <a:cubicBezTo>
                    <a:pt x="367" y="1"/>
                    <a:pt x="1" y="297"/>
                    <a:pt x="1" y="741"/>
                  </a:cubicBezTo>
                  <a:cubicBezTo>
                    <a:pt x="1" y="1188"/>
                    <a:pt x="372" y="1485"/>
                    <a:pt x="756" y="1485"/>
                  </a:cubicBezTo>
                  <a:cubicBezTo>
                    <a:pt x="934" y="1485"/>
                    <a:pt x="1115" y="1420"/>
                    <a:pt x="1263" y="1277"/>
                  </a:cubicBezTo>
                  <a:cubicBezTo>
                    <a:pt x="1560" y="979"/>
                    <a:pt x="1560" y="503"/>
                    <a:pt x="1263" y="217"/>
                  </a:cubicBezTo>
                  <a:cubicBezTo>
                    <a:pt x="1113" y="67"/>
                    <a:pt x="929" y="1"/>
                    <a:pt x="74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7" name="Google Shape;12787;p42"/>
            <p:cNvSpPr/>
            <p:nvPr/>
          </p:nvSpPr>
          <p:spPr>
            <a:xfrm>
              <a:off x="1729456" y="2994740"/>
              <a:ext cx="24868" cy="18463"/>
            </a:xfrm>
            <a:custGeom>
              <a:rect b="b" l="l" r="r" t="t"/>
              <a:pathLst>
                <a:path extrusionOk="0" h="885" w="1192">
                  <a:moveTo>
                    <a:pt x="596" y="1"/>
                  </a:moveTo>
                  <a:cubicBezTo>
                    <a:pt x="480" y="1"/>
                    <a:pt x="364" y="45"/>
                    <a:pt x="274" y="135"/>
                  </a:cubicBezTo>
                  <a:cubicBezTo>
                    <a:pt x="1" y="408"/>
                    <a:pt x="203" y="885"/>
                    <a:pt x="596" y="885"/>
                  </a:cubicBezTo>
                  <a:cubicBezTo>
                    <a:pt x="989" y="885"/>
                    <a:pt x="1191" y="408"/>
                    <a:pt x="917" y="135"/>
                  </a:cubicBezTo>
                  <a:cubicBezTo>
                    <a:pt x="828" y="45"/>
                    <a:pt x="712" y="1"/>
                    <a:pt x="596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8" name="Google Shape;12788;p42"/>
            <p:cNvSpPr/>
            <p:nvPr/>
          </p:nvSpPr>
          <p:spPr>
            <a:xfrm>
              <a:off x="1418960" y="2740514"/>
              <a:ext cx="323932" cy="275927"/>
            </a:xfrm>
            <a:custGeom>
              <a:rect b="b" l="l" r="r" t="t"/>
              <a:pathLst>
                <a:path extrusionOk="0" h="13226" w="15527">
                  <a:moveTo>
                    <a:pt x="8462" y="1"/>
                  </a:moveTo>
                  <a:cubicBezTo>
                    <a:pt x="7679" y="1"/>
                    <a:pt x="7168" y="870"/>
                    <a:pt x="7585" y="1569"/>
                  </a:cubicBezTo>
                  <a:cubicBezTo>
                    <a:pt x="7570" y="1569"/>
                    <a:pt x="7555" y="1569"/>
                    <a:pt x="7541" y="1569"/>
                  </a:cubicBezTo>
                  <a:cubicBezTo>
                    <a:pt x="6639" y="1569"/>
                    <a:pt x="5765" y="1925"/>
                    <a:pt x="5120" y="2569"/>
                  </a:cubicBezTo>
                  <a:lnTo>
                    <a:pt x="5037" y="2653"/>
                  </a:lnTo>
                  <a:cubicBezTo>
                    <a:pt x="4391" y="1512"/>
                    <a:pt x="3206" y="882"/>
                    <a:pt x="1993" y="882"/>
                  </a:cubicBezTo>
                  <a:cubicBezTo>
                    <a:pt x="1307" y="882"/>
                    <a:pt x="612" y="1084"/>
                    <a:pt x="1" y="1510"/>
                  </a:cubicBezTo>
                  <a:cubicBezTo>
                    <a:pt x="275" y="3736"/>
                    <a:pt x="965" y="5891"/>
                    <a:pt x="2037" y="7879"/>
                  </a:cubicBezTo>
                  <a:cubicBezTo>
                    <a:pt x="2513" y="7868"/>
                    <a:pt x="3001" y="7772"/>
                    <a:pt x="3442" y="7570"/>
                  </a:cubicBezTo>
                  <a:cubicBezTo>
                    <a:pt x="3727" y="8607"/>
                    <a:pt x="4653" y="9207"/>
                    <a:pt x="5602" y="9207"/>
                  </a:cubicBezTo>
                  <a:cubicBezTo>
                    <a:pt x="6157" y="9207"/>
                    <a:pt x="6720" y="9002"/>
                    <a:pt x="7168" y="8558"/>
                  </a:cubicBezTo>
                  <a:cubicBezTo>
                    <a:pt x="7204" y="8522"/>
                    <a:pt x="7228" y="8499"/>
                    <a:pt x="7252" y="8463"/>
                  </a:cubicBezTo>
                  <a:cubicBezTo>
                    <a:pt x="7357" y="8473"/>
                    <a:pt x="7462" y="8478"/>
                    <a:pt x="7567" y="8478"/>
                  </a:cubicBezTo>
                  <a:cubicBezTo>
                    <a:pt x="8469" y="8478"/>
                    <a:pt x="9339" y="8115"/>
                    <a:pt x="9990" y="7475"/>
                  </a:cubicBezTo>
                  <a:cubicBezTo>
                    <a:pt x="10133" y="7332"/>
                    <a:pt x="10264" y="7189"/>
                    <a:pt x="10371" y="7022"/>
                  </a:cubicBezTo>
                  <a:lnTo>
                    <a:pt x="10371" y="7022"/>
                  </a:lnTo>
                  <a:cubicBezTo>
                    <a:pt x="10276" y="7987"/>
                    <a:pt x="10764" y="8927"/>
                    <a:pt x="11633" y="9380"/>
                  </a:cubicBezTo>
                  <a:cubicBezTo>
                    <a:pt x="11478" y="9463"/>
                    <a:pt x="11335" y="9582"/>
                    <a:pt x="11204" y="9701"/>
                  </a:cubicBezTo>
                  <a:cubicBezTo>
                    <a:pt x="9907" y="10999"/>
                    <a:pt x="10812" y="13213"/>
                    <a:pt x="12645" y="13225"/>
                  </a:cubicBezTo>
                  <a:cubicBezTo>
                    <a:pt x="12650" y="13225"/>
                    <a:pt x="12655" y="13225"/>
                    <a:pt x="12660" y="13225"/>
                  </a:cubicBezTo>
                  <a:cubicBezTo>
                    <a:pt x="14496" y="13225"/>
                    <a:pt x="15416" y="11019"/>
                    <a:pt x="14122" y="9713"/>
                  </a:cubicBezTo>
                  <a:cubicBezTo>
                    <a:pt x="14014" y="9606"/>
                    <a:pt x="13895" y="9511"/>
                    <a:pt x="13764" y="9427"/>
                  </a:cubicBezTo>
                  <a:cubicBezTo>
                    <a:pt x="15086" y="8796"/>
                    <a:pt x="15526" y="7117"/>
                    <a:pt x="14681" y="5915"/>
                  </a:cubicBezTo>
                  <a:cubicBezTo>
                    <a:pt x="14211" y="5247"/>
                    <a:pt x="13473" y="4898"/>
                    <a:pt x="12731" y="4898"/>
                  </a:cubicBezTo>
                  <a:cubicBezTo>
                    <a:pt x="12136" y="4898"/>
                    <a:pt x="11539" y="5121"/>
                    <a:pt x="11074" y="5582"/>
                  </a:cubicBezTo>
                  <a:cubicBezTo>
                    <a:pt x="11026" y="5629"/>
                    <a:pt x="10978" y="5677"/>
                    <a:pt x="10943" y="5713"/>
                  </a:cubicBezTo>
                  <a:cubicBezTo>
                    <a:pt x="11264" y="4153"/>
                    <a:pt x="10478" y="2581"/>
                    <a:pt x="9038" y="1903"/>
                  </a:cubicBezTo>
                  <a:cubicBezTo>
                    <a:pt x="9097" y="1855"/>
                    <a:pt x="9145" y="1819"/>
                    <a:pt x="9192" y="1772"/>
                  </a:cubicBezTo>
                  <a:cubicBezTo>
                    <a:pt x="9811" y="1164"/>
                    <a:pt x="9454" y="117"/>
                    <a:pt x="8597" y="9"/>
                  </a:cubicBezTo>
                  <a:cubicBezTo>
                    <a:pt x="8551" y="4"/>
                    <a:pt x="8506" y="1"/>
                    <a:pt x="8462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9" name="Google Shape;12789;p42"/>
            <p:cNvSpPr/>
            <p:nvPr/>
          </p:nvSpPr>
          <p:spPr>
            <a:xfrm>
              <a:off x="1794526" y="2794172"/>
              <a:ext cx="35550" cy="26787"/>
            </a:xfrm>
            <a:custGeom>
              <a:rect b="b" l="l" r="r" t="t"/>
              <a:pathLst>
                <a:path extrusionOk="0" h="1284" w="1704">
                  <a:moveTo>
                    <a:pt x="858" y="0"/>
                  </a:moveTo>
                  <a:cubicBezTo>
                    <a:pt x="694" y="0"/>
                    <a:pt x="531" y="63"/>
                    <a:pt x="406" y="188"/>
                  </a:cubicBezTo>
                  <a:cubicBezTo>
                    <a:pt x="1" y="593"/>
                    <a:pt x="287" y="1283"/>
                    <a:pt x="858" y="1283"/>
                  </a:cubicBezTo>
                  <a:cubicBezTo>
                    <a:pt x="1430" y="1283"/>
                    <a:pt x="1704" y="593"/>
                    <a:pt x="1311" y="188"/>
                  </a:cubicBezTo>
                  <a:cubicBezTo>
                    <a:pt x="1186" y="63"/>
                    <a:pt x="1022" y="0"/>
                    <a:pt x="85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0" name="Google Shape;12790;p42"/>
            <p:cNvSpPr/>
            <p:nvPr/>
          </p:nvSpPr>
          <p:spPr>
            <a:xfrm>
              <a:off x="1744603" y="2837440"/>
              <a:ext cx="75543" cy="56537"/>
            </a:xfrm>
            <a:custGeom>
              <a:rect b="b" l="l" r="r" t="t"/>
              <a:pathLst>
                <a:path extrusionOk="0" h="2710" w="3621">
                  <a:moveTo>
                    <a:pt x="1809" y="1"/>
                  </a:moveTo>
                  <a:cubicBezTo>
                    <a:pt x="1466" y="1"/>
                    <a:pt x="1123" y="129"/>
                    <a:pt x="858" y="388"/>
                  </a:cubicBezTo>
                  <a:cubicBezTo>
                    <a:pt x="1" y="1233"/>
                    <a:pt x="596" y="2698"/>
                    <a:pt x="1799" y="2710"/>
                  </a:cubicBezTo>
                  <a:cubicBezTo>
                    <a:pt x="3013" y="2710"/>
                    <a:pt x="3620" y="1257"/>
                    <a:pt x="2775" y="400"/>
                  </a:cubicBezTo>
                  <a:cubicBezTo>
                    <a:pt x="2510" y="135"/>
                    <a:pt x="2160" y="1"/>
                    <a:pt x="180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91" name="Google Shape;12791;p42"/>
          <p:cNvGrpSpPr/>
          <p:nvPr/>
        </p:nvGrpSpPr>
        <p:grpSpPr>
          <a:xfrm rot="10800000">
            <a:off x="4187288" y="2459191"/>
            <a:ext cx="697996" cy="641030"/>
            <a:chOff x="2069265" y="2402820"/>
            <a:chExt cx="697996" cy="641030"/>
          </a:xfrm>
        </p:grpSpPr>
        <p:sp>
          <p:nvSpPr>
            <p:cNvPr id="12792" name="Google Shape;12792;p42"/>
            <p:cNvSpPr/>
            <p:nvPr/>
          </p:nvSpPr>
          <p:spPr>
            <a:xfrm>
              <a:off x="2069265" y="2402862"/>
              <a:ext cx="691300" cy="640917"/>
            </a:xfrm>
            <a:custGeom>
              <a:rect b="b" l="l" r="r" t="t"/>
              <a:pathLst>
                <a:path extrusionOk="0" h="30721" w="33136">
                  <a:moveTo>
                    <a:pt x="16569" y="0"/>
                  </a:moveTo>
                  <a:cubicBezTo>
                    <a:pt x="12662" y="0"/>
                    <a:pt x="8756" y="1480"/>
                    <a:pt x="5763" y="4443"/>
                  </a:cubicBezTo>
                  <a:cubicBezTo>
                    <a:pt x="1346" y="8825"/>
                    <a:pt x="0" y="15421"/>
                    <a:pt x="2346" y="21171"/>
                  </a:cubicBezTo>
                  <a:cubicBezTo>
                    <a:pt x="4703" y="26922"/>
                    <a:pt x="10287" y="30696"/>
                    <a:pt x="16502" y="30720"/>
                  </a:cubicBezTo>
                  <a:cubicBezTo>
                    <a:pt x="16532" y="30720"/>
                    <a:pt x="16561" y="30720"/>
                    <a:pt x="16591" y="30720"/>
                  </a:cubicBezTo>
                  <a:cubicBezTo>
                    <a:pt x="22759" y="30720"/>
                    <a:pt x="28337" y="27014"/>
                    <a:pt x="30730" y="21314"/>
                  </a:cubicBezTo>
                  <a:cubicBezTo>
                    <a:pt x="33135" y="15575"/>
                    <a:pt x="31861" y="8967"/>
                    <a:pt x="27492" y="4550"/>
                  </a:cubicBezTo>
                  <a:cubicBezTo>
                    <a:pt x="24484" y="1518"/>
                    <a:pt x="20527" y="0"/>
                    <a:pt x="16569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3" name="Google Shape;12793;p42"/>
            <p:cNvSpPr/>
            <p:nvPr/>
          </p:nvSpPr>
          <p:spPr>
            <a:xfrm>
              <a:off x="2415019" y="2402820"/>
              <a:ext cx="352242" cy="641000"/>
            </a:xfrm>
            <a:custGeom>
              <a:rect b="b" l="l" r="r" t="t"/>
              <a:pathLst>
                <a:path extrusionOk="0" h="30725" w="16884">
                  <a:moveTo>
                    <a:pt x="306" y="1"/>
                  </a:moveTo>
                  <a:cubicBezTo>
                    <a:pt x="204" y="1"/>
                    <a:pt x="102" y="2"/>
                    <a:pt x="1" y="4"/>
                  </a:cubicBezTo>
                  <a:lnTo>
                    <a:pt x="1" y="30722"/>
                  </a:lnTo>
                  <a:cubicBezTo>
                    <a:pt x="99" y="30724"/>
                    <a:pt x="197" y="30725"/>
                    <a:pt x="295" y="30725"/>
                  </a:cubicBezTo>
                  <a:cubicBezTo>
                    <a:pt x="6430" y="30725"/>
                    <a:pt x="11993" y="27072"/>
                    <a:pt x="14419" y="21411"/>
                  </a:cubicBezTo>
                  <a:cubicBezTo>
                    <a:pt x="16884" y="15661"/>
                    <a:pt x="15610" y="8993"/>
                    <a:pt x="11216" y="4552"/>
                  </a:cubicBezTo>
                  <a:cubicBezTo>
                    <a:pt x="8324" y="1636"/>
                    <a:pt x="4399" y="1"/>
                    <a:pt x="306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4" name="Google Shape;12794;p42"/>
            <p:cNvSpPr/>
            <p:nvPr/>
          </p:nvSpPr>
          <p:spPr>
            <a:xfrm>
              <a:off x="2415019" y="2954810"/>
              <a:ext cx="5236" cy="28102"/>
            </a:xfrm>
            <a:custGeom>
              <a:rect b="b" l="l" r="r" t="t"/>
              <a:pathLst>
                <a:path extrusionOk="0" h="1347" w="251">
                  <a:moveTo>
                    <a:pt x="1" y="1"/>
                  </a:moveTo>
                  <a:lnTo>
                    <a:pt x="1" y="1346"/>
                  </a:lnTo>
                  <a:cubicBezTo>
                    <a:pt x="251" y="929"/>
                    <a:pt x="251" y="405"/>
                    <a:pt x="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5" name="Google Shape;12795;p42"/>
            <p:cNvSpPr/>
            <p:nvPr/>
          </p:nvSpPr>
          <p:spPr>
            <a:xfrm>
              <a:off x="2415019" y="3019148"/>
              <a:ext cx="23616" cy="24701"/>
            </a:xfrm>
            <a:custGeom>
              <a:rect b="b" l="l" r="r" t="t"/>
              <a:pathLst>
                <a:path extrusionOk="0" h="1184" w="1132">
                  <a:moveTo>
                    <a:pt x="1" y="0"/>
                  </a:moveTo>
                  <a:lnTo>
                    <a:pt x="1" y="1179"/>
                  </a:lnTo>
                  <a:cubicBezTo>
                    <a:pt x="112" y="1183"/>
                    <a:pt x="223" y="1184"/>
                    <a:pt x="333" y="1184"/>
                  </a:cubicBezTo>
                  <a:cubicBezTo>
                    <a:pt x="599" y="1184"/>
                    <a:pt x="862" y="1176"/>
                    <a:pt x="1132" y="1167"/>
                  </a:cubicBezTo>
                  <a:cubicBezTo>
                    <a:pt x="906" y="655"/>
                    <a:pt x="501" y="238"/>
                    <a:pt x="1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6" name="Google Shape;12796;p42"/>
            <p:cNvSpPr/>
            <p:nvPr/>
          </p:nvSpPr>
          <p:spPr>
            <a:xfrm>
              <a:off x="2415019" y="2511198"/>
              <a:ext cx="32566" cy="49799"/>
            </a:xfrm>
            <a:custGeom>
              <a:rect b="b" l="l" r="r" t="t"/>
              <a:pathLst>
                <a:path extrusionOk="0" h="2387" w="1561">
                  <a:moveTo>
                    <a:pt x="369" y="0"/>
                  </a:moveTo>
                  <a:cubicBezTo>
                    <a:pt x="248" y="0"/>
                    <a:pt x="124" y="19"/>
                    <a:pt x="1" y="60"/>
                  </a:cubicBezTo>
                  <a:lnTo>
                    <a:pt x="1" y="2322"/>
                  </a:lnTo>
                  <a:cubicBezTo>
                    <a:pt x="128" y="2366"/>
                    <a:pt x="256" y="2386"/>
                    <a:pt x="381" y="2386"/>
                  </a:cubicBezTo>
                  <a:cubicBezTo>
                    <a:pt x="1007" y="2386"/>
                    <a:pt x="1560" y="1875"/>
                    <a:pt x="1560" y="1191"/>
                  </a:cubicBezTo>
                  <a:cubicBezTo>
                    <a:pt x="1560" y="512"/>
                    <a:pt x="1000" y="0"/>
                    <a:pt x="369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7" name="Google Shape;12797;p42"/>
            <p:cNvSpPr/>
            <p:nvPr/>
          </p:nvSpPr>
          <p:spPr>
            <a:xfrm>
              <a:off x="2415019" y="2787892"/>
              <a:ext cx="122672" cy="228799"/>
            </a:xfrm>
            <a:custGeom>
              <a:rect b="b" l="l" r="r" t="t"/>
              <a:pathLst>
                <a:path extrusionOk="0" h="10967" w="5880">
                  <a:moveTo>
                    <a:pt x="1" y="1"/>
                  </a:moveTo>
                  <a:lnTo>
                    <a:pt x="1" y="5513"/>
                  </a:lnTo>
                  <a:cubicBezTo>
                    <a:pt x="120" y="5418"/>
                    <a:pt x="239" y="5323"/>
                    <a:pt x="346" y="5216"/>
                  </a:cubicBezTo>
                  <a:cubicBezTo>
                    <a:pt x="489" y="5073"/>
                    <a:pt x="620" y="4918"/>
                    <a:pt x="739" y="4751"/>
                  </a:cubicBezTo>
                  <a:lnTo>
                    <a:pt x="739" y="4751"/>
                  </a:lnTo>
                  <a:cubicBezTo>
                    <a:pt x="632" y="5728"/>
                    <a:pt x="1132" y="6656"/>
                    <a:pt x="1989" y="7109"/>
                  </a:cubicBezTo>
                  <a:cubicBezTo>
                    <a:pt x="179" y="8156"/>
                    <a:pt x="882" y="10919"/>
                    <a:pt x="2977" y="10966"/>
                  </a:cubicBezTo>
                  <a:cubicBezTo>
                    <a:pt x="2995" y="10967"/>
                    <a:pt x="3013" y="10967"/>
                    <a:pt x="3031" y="10967"/>
                  </a:cubicBezTo>
                  <a:cubicBezTo>
                    <a:pt x="5075" y="10967"/>
                    <a:pt x="5879" y="8266"/>
                    <a:pt x="4132" y="7156"/>
                  </a:cubicBezTo>
                  <a:cubicBezTo>
                    <a:pt x="4370" y="7037"/>
                    <a:pt x="4597" y="6882"/>
                    <a:pt x="4787" y="6692"/>
                  </a:cubicBezTo>
                  <a:cubicBezTo>
                    <a:pt x="5716" y="5775"/>
                    <a:pt x="5728" y="4263"/>
                    <a:pt x="4799" y="3322"/>
                  </a:cubicBezTo>
                  <a:cubicBezTo>
                    <a:pt x="4332" y="2855"/>
                    <a:pt x="3720" y="2620"/>
                    <a:pt x="3107" y="2620"/>
                  </a:cubicBezTo>
                  <a:cubicBezTo>
                    <a:pt x="2502" y="2620"/>
                    <a:pt x="1897" y="2849"/>
                    <a:pt x="1430" y="3311"/>
                  </a:cubicBezTo>
                  <a:cubicBezTo>
                    <a:pt x="1382" y="3358"/>
                    <a:pt x="1346" y="3406"/>
                    <a:pt x="1310" y="3442"/>
                  </a:cubicBezTo>
                  <a:cubicBezTo>
                    <a:pt x="1537" y="2310"/>
                    <a:pt x="1191" y="1144"/>
                    <a:pt x="370" y="322"/>
                  </a:cubicBezTo>
                  <a:cubicBezTo>
                    <a:pt x="263" y="203"/>
                    <a:pt x="132" y="96"/>
                    <a:pt x="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8" name="Google Shape;12798;p42"/>
            <p:cNvSpPr/>
            <p:nvPr/>
          </p:nvSpPr>
          <p:spPr>
            <a:xfrm>
              <a:off x="2537732" y="2424746"/>
              <a:ext cx="78255" cy="46252"/>
            </a:xfrm>
            <a:custGeom>
              <a:rect b="b" l="l" r="r" t="t"/>
              <a:pathLst>
                <a:path extrusionOk="0" h="2217" w="3751">
                  <a:moveTo>
                    <a:pt x="0" y="1"/>
                  </a:moveTo>
                  <a:lnTo>
                    <a:pt x="0" y="1"/>
                  </a:lnTo>
                  <a:cubicBezTo>
                    <a:pt x="387" y="1340"/>
                    <a:pt x="1609" y="2217"/>
                    <a:pt x="2943" y="2217"/>
                  </a:cubicBezTo>
                  <a:cubicBezTo>
                    <a:pt x="3210" y="2217"/>
                    <a:pt x="3481" y="2182"/>
                    <a:pt x="3751" y="2108"/>
                  </a:cubicBezTo>
                  <a:cubicBezTo>
                    <a:pt x="2608" y="1227"/>
                    <a:pt x="1346" y="525"/>
                    <a:pt x="0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9" name="Google Shape;12799;p42"/>
            <p:cNvSpPr/>
            <p:nvPr/>
          </p:nvSpPr>
          <p:spPr>
            <a:xfrm>
              <a:off x="2471973" y="2733755"/>
              <a:ext cx="111969" cy="83846"/>
            </a:xfrm>
            <a:custGeom>
              <a:rect b="b" l="l" r="r" t="t"/>
              <a:pathLst>
                <a:path extrusionOk="0" h="4019" w="5367">
                  <a:moveTo>
                    <a:pt x="2673" y="0"/>
                  </a:moveTo>
                  <a:cubicBezTo>
                    <a:pt x="897" y="0"/>
                    <a:pt x="1" y="2159"/>
                    <a:pt x="1259" y="3417"/>
                  </a:cubicBezTo>
                  <a:cubicBezTo>
                    <a:pt x="1649" y="3819"/>
                    <a:pt x="2166" y="4018"/>
                    <a:pt x="2683" y="4018"/>
                  </a:cubicBezTo>
                  <a:cubicBezTo>
                    <a:pt x="3193" y="4018"/>
                    <a:pt x="3703" y="3825"/>
                    <a:pt x="4093" y="3441"/>
                  </a:cubicBezTo>
                  <a:cubicBezTo>
                    <a:pt x="5367" y="2179"/>
                    <a:pt x="4486" y="12"/>
                    <a:pt x="2688" y="0"/>
                  </a:cubicBezTo>
                  <a:cubicBezTo>
                    <a:pt x="2683" y="0"/>
                    <a:pt x="2678" y="0"/>
                    <a:pt x="2673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0" name="Google Shape;12800;p42"/>
            <p:cNvSpPr/>
            <p:nvPr/>
          </p:nvSpPr>
          <p:spPr>
            <a:xfrm>
              <a:off x="2646780" y="2619264"/>
              <a:ext cx="27100" cy="25807"/>
            </a:xfrm>
            <a:custGeom>
              <a:rect b="b" l="l" r="r" t="t"/>
              <a:pathLst>
                <a:path extrusionOk="0" h="1237" w="1299">
                  <a:moveTo>
                    <a:pt x="628" y="1"/>
                  </a:moveTo>
                  <a:cubicBezTo>
                    <a:pt x="308" y="1"/>
                    <a:pt x="0" y="246"/>
                    <a:pt x="0" y="618"/>
                  </a:cubicBezTo>
                  <a:cubicBezTo>
                    <a:pt x="0" y="990"/>
                    <a:pt x="308" y="1236"/>
                    <a:pt x="628" y="1236"/>
                  </a:cubicBezTo>
                  <a:cubicBezTo>
                    <a:pt x="780" y="1236"/>
                    <a:pt x="934" y="1181"/>
                    <a:pt x="1060" y="1059"/>
                  </a:cubicBezTo>
                  <a:cubicBezTo>
                    <a:pt x="1298" y="809"/>
                    <a:pt x="1298" y="416"/>
                    <a:pt x="1060" y="178"/>
                  </a:cubicBezTo>
                  <a:cubicBezTo>
                    <a:pt x="934" y="56"/>
                    <a:pt x="780" y="1"/>
                    <a:pt x="62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1" name="Google Shape;12801;p42"/>
            <p:cNvSpPr/>
            <p:nvPr/>
          </p:nvSpPr>
          <p:spPr>
            <a:xfrm>
              <a:off x="2667142" y="2827593"/>
              <a:ext cx="32566" cy="30981"/>
            </a:xfrm>
            <a:custGeom>
              <a:rect b="b" l="l" r="r" t="t"/>
              <a:pathLst>
                <a:path extrusionOk="0" h="1485" w="1561">
                  <a:moveTo>
                    <a:pt x="748" y="1"/>
                  </a:moveTo>
                  <a:cubicBezTo>
                    <a:pt x="367" y="1"/>
                    <a:pt x="1" y="297"/>
                    <a:pt x="1" y="741"/>
                  </a:cubicBezTo>
                  <a:cubicBezTo>
                    <a:pt x="1" y="1188"/>
                    <a:pt x="372" y="1485"/>
                    <a:pt x="755" y="1485"/>
                  </a:cubicBezTo>
                  <a:cubicBezTo>
                    <a:pt x="934" y="1485"/>
                    <a:pt x="1115" y="1420"/>
                    <a:pt x="1263" y="1277"/>
                  </a:cubicBezTo>
                  <a:cubicBezTo>
                    <a:pt x="1560" y="979"/>
                    <a:pt x="1560" y="503"/>
                    <a:pt x="1263" y="217"/>
                  </a:cubicBezTo>
                  <a:cubicBezTo>
                    <a:pt x="1113" y="67"/>
                    <a:pt x="929" y="1"/>
                    <a:pt x="74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2" name="Google Shape;12802;p42"/>
            <p:cNvSpPr/>
            <p:nvPr/>
          </p:nvSpPr>
          <p:spPr>
            <a:xfrm>
              <a:off x="2625667" y="2560120"/>
              <a:ext cx="68575" cy="51447"/>
            </a:xfrm>
            <a:custGeom>
              <a:rect b="b" l="l" r="r" t="t"/>
              <a:pathLst>
                <a:path extrusionOk="0" h="2466" w="3287">
                  <a:moveTo>
                    <a:pt x="1643" y="1"/>
                  </a:moveTo>
                  <a:cubicBezTo>
                    <a:pt x="548" y="1"/>
                    <a:pt x="0" y="1322"/>
                    <a:pt x="762" y="2108"/>
                  </a:cubicBezTo>
                  <a:cubicBezTo>
                    <a:pt x="1006" y="2346"/>
                    <a:pt x="1322" y="2465"/>
                    <a:pt x="1637" y="2465"/>
                  </a:cubicBezTo>
                  <a:cubicBezTo>
                    <a:pt x="1953" y="2465"/>
                    <a:pt x="2268" y="2346"/>
                    <a:pt x="2512" y="2108"/>
                  </a:cubicBezTo>
                  <a:cubicBezTo>
                    <a:pt x="3286" y="1334"/>
                    <a:pt x="2739" y="13"/>
                    <a:pt x="1643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3" name="Google Shape;12803;p42"/>
            <p:cNvSpPr/>
            <p:nvPr/>
          </p:nvSpPr>
          <p:spPr>
            <a:xfrm>
              <a:off x="2524317" y="2994740"/>
              <a:ext cx="24868" cy="18463"/>
            </a:xfrm>
            <a:custGeom>
              <a:rect b="b" l="l" r="r" t="t"/>
              <a:pathLst>
                <a:path extrusionOk="0" h="885" w="1192">
                  <a:moveTo>
                    <a:pt x="597" y="1"/>
                  </a:moveTo>
                  <a:cubicBezTo>
                    <a:pt x="483" y="1"/>
                    <a:pt x="370" y="45"/>
                    <a:pt x="286" y="135"/>
                  </a:cubicBezTo>
                  <a:cubicBezTo>
                    <a:pt x="1" y="408"/>
                    <a:pt x="203" y="885"/>
                    <a:pt x="596" y="885"/>
                  </a:cubicBezTo>
                  <a:cubicBezTo>
                    <a:pt x="1001" y="885"/>
                    <a:pt x="1191" y="408"/>
                    <a:pt x="917" y="135"/>
                  </a:cubicBezTo>
                  <a:cubicBezTo>
                    <a:pt x="828" y="45"/>
                    <a:pt x="712" y="1"/>
                    <a:pt x="597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4" name="Google Shape;12804;p42"/>
            <p:cNvSpPr/>
            <p:nvPr/>
          </p:nvSpPr>
          <p:spPr>
            <a:xfrm>
              <a:off x="2539714" y="2837440"/>
              <a:ext cx="75543" cy="56537"/>
            </a:xfrm>
            <a:custGeom>
              <a:rect b="b" l="l" r="r" t="t"/>
              <a:pathLst>
                <a:path extrusionOk="0" h="2710" w="3621">
                  <a:moveTo>
                    <a:pt x="1799" y="1"/>
                  </a:moveTo>
                  <a:cubicBezTo>
                    <a:pt x="1457" y="1"/>
                    <a:pt x="1117" y="129"/>
                    <a:pt x="858" y="388"/>
                  </a:cubicBezTo>
                  <a:cubicBezTo>
                    <a:pt x="1" y="1233"/>
                    <a:pt x="596" y="2698"/>
                    <a:pt x="1799" y="2710"/>
                  </a:cubicBezTo>
                  <a:cubicBezTo>
                    <a:pt x="3001" y="2710"/>
                    <a:pt x="3620" y="1257"/>
                    <a:pt x="2763" y="400"/>
                  </a:cubicBezTo>
                  <a:cubicBezTo>
                    <a:pt x="2498" y="135"/>
                    <a:pt x="2148" y="1"/>
                    <a:pt x="179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5" name="Google Shape;12805;p42"/>
            <p:cNvSpPr/>
            <p:nvPr/>
          </p:nvSpPr>
          <p:spPr>
            <a:xfrm>
              <a:off x="2589638" y="2794172"/>
              <a:ext cx="35800" cy="26787"/>
            </a:xfrm>
            <a:custGeom>
              <a:rect b="b" l="l" r="r" t="t"/>
              <a:pathLst>
                <a:path extrusionOk="0" h="1284" w="1716">
                  <a:moveTo>
                    <a:pt x="858" y="0"/>
                  </a:moveTo>
                  <a:cubicBezTo>
                    <a:pt x="694" y="0"/>
                    <a:pt x="531" y="63"/>
                    <a:pt x="406" y="188"/>
                  </a:cubicBezTo>
                  <a:cubicBezTo>
                    <a:pt x="1" y="593"/>
                    <a:pt x="287" y="1283"/>
                    <a:pt x="858" y="1283"/>
                  </a:cubicBezTo>
                  <a:cubicBezTo>
                    <a:pt x="1430" y="1283"/>
                    <a:pt x="1715" y="593"/>
                    <a:pt x="1311" y="188"/>
                  </a:cubicBezTo>
                  <a:cubicBezTo>
                    <a:pt x="1186" y="63"/>
                    <a:pt x="1022" y="0"/>
                    <a:pt x="85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06" name="Google Shape;12806;p42"/>
          <p:cNvSpPr txBox="1"/>
          <p:nvPr/>
        </p:nvSpPr>
        <p:spPr>
          <a:xfrm>
            <a:off x="4795388" y="15934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rPr>
              <a:t>Automático</a:t>
            </a:r>
            <a:endParaRPr/>
          </a:p>
        </p:txBody>
      </p:sp>
      <p:grpSp>
        <p:nvGrpSpPr>
          <p:cNvPr id="12807" name="Google Shape;12807;p42"/>
          <p:cNvGrpSpPr/>
          <p:nvPr/>
        </p:nvGrpSpPr>
        <p:grpSpPr>
          <a:xfrm rot="10800000">
            <a:off x="5948998" y="2459187"/>
            <a:ext cx="692781" cy="641042"/>
            <a:chOff x="2875308" y="2402799"/>
            <a:chExt cx="692781" cy="641042"/>
          </a:xfrm>
        </p:grpSpPr>
        <p:sp>
          <p:nvSpPr>
            <p:cNvPr id="12808" name="Google Shape;12808;p42"/>
            <p:cNvSpPr/>
            <p:nvPr/>
          </p:nvSpPr>
          <p:spPr>
            <a:xfrm>
              <a:off x="2875308" y="2402862"/>
              <a:ext cx="691300" cy="640917"/>
            </a:xfrm>
            <a:custGeom>
              <a:rect b="b" l="l" r="r" t="t"/>
              <a:pathLst>
                <a:path extrusionOk="0" h="30721" w="33136">
                  <a:moveTo>
                    <a:pt x="16566" y="0"/>
                  </a:moveTo>
                  <a:cubicBezTo>
                    <a:pt x="12659" y="0"/>
                    <a:pt x="8750" y="1480"/>
                    <a:pt x="5751" y="4443"/>
                  </a:cubicBezTo>
                  <a:cubicBezTo>
                    <a:pt x="1345" y="8825"/>
                    <a:pt x="0" y="15421"/>
                    <a:pt x="2346" y="21171"/>
                  </a:cubicBezTo>
                  <a:cubicBezTo>
                    <a:pt x="4691" y="26922"/>
                    <a:pt x="10275" y="30696"/>
                    <a:pt x="16490" y="30720"/>
                  </a:cubicBezTo>
                  <a:cubicBezTo>
                    <a:pt x="16520" y="30720"/>
                    <a:pt x="16549" y="30720"/>
                    <a:pt x="16579" y="30720"/>
                  </a:cubicBezTo>
                  <a:cubicBezTo>
                    <a:pt x="22759" y="30720"/>
                    <a:pt x="28336" y="27014"/>
                    <a:pt x="30730" y="21314"/>
                  </a:cubicBezTo>
                  <a:cubicBezTo>
                    <a:pt x="33135" y="15575"/>
                    <a:pt x="31861" y="8967"/>
                    <a:pt x="27480" y="4550"/>
                  </a:cubicBezTo>
                  <a:cubicBezTo>
                    <a:pt x="24478" y="1518"/>
                    <a:pt x="20523" y="0"/>
                    <a:pt x="1656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9" name="Google Shape;12809;p42"/>
            <p:cNvSpPr/>
            <p:nvPr/>
          </p:nvSpPr>
          <p:spPr>
            <a:xfrm>
              <a:off x="3192000" y="2402799"/>
              <a:ext cx="376088" cy="641042"/>
            </a:xfrm>
            <a:custGeom>
              <a:rect b="b" l="l" r="r" t="t"/>
              <a:pathLst>
                <a:path extrusionOk="0" h="30727" w="18027">
                  <a:moveTo>
                    <a:pt x="1400" y="1"/>
                  </a:moveTo>
                  <a:cubicBezTo>
                    <a:pt x="935" y="1"/>
                    <a:pt x="468" y="22"/>
                    <a:pt x="1" y="65"/>
                  </a:cubicBezTo>
                  <a:cubicBezTo>
                    <a:pt x="6513" y="2327"/>
                    <a:pt x="10871" y="8470"/>
                    <a:pt x="10871" y="15364"/>
                  </a:cubicBezTo>
                  <a:cubicBezTo>
                    <a:pt x="10871" y="22258"/>
                    <a:pt x="6513" y="28389"/>
                    <a:pt x="1" y="30664"/>
                  </a:cubicBezTo>
                  <a:cubicBezTo>
                    <a:pt x="467" y="30706"/>
                    <a:pt x="932" y="30727"/>
                    <a:pt x="1394" y="30727"/>
                  </a:cubicBezTo>
                  <a:cubicBezTo>
                    <a:pt x="7299" y="30727"/>
                    <a:pt x="12737" y="27323"/>
                    <a:pt x="15288" y="21912"/>
                  </a:cubicBezTo>
                  <a:cubicBezTo>
                    <a:pt x="18027" y="16066"/>
                    <a:pt x="16836" y="9137"/>
                    <a:pt x="12300" y="4553"/>
                  </a:cubicBezTo>
                  <a:cubicBezTo>
                    <a:pt x="9414" y="1625"/>
                    <a:pt x="5482" y="1"/>
                    <a:pt x="140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0" name="Google Shape;12810;p42"/>
            <p:cNvSpPr/>
            <p:nvPr/>
          </p:nvSpPr>
          <p:spPr>
            <a:xfrm>
              <a:off x="3372836" y="2845033"/>
              <a:ext cx="42330" cy="48818"/>
            </a:xfrm>
            <a:custGeom>
              <a:rect b="b" l="l" r="r" t="t"/>
              <a:pathLst>
                <a:path extrusionOk="0" h="2340" w="2029">
                  <a:moveTo>
                    <a:pt x="1119" y="0"/>
                  </a:moveTo>
                  <a:cubicBezTo>
                    <a:pt x="810" y="798"/>
                    <a:pt x="441" y="1584"/>
                    <a:pt x="0" y="2322"/>
                  </a:cubicBezTo>
                  <a:cubicBezTo>
                    <a:pt x="77" y="2334"/>
                    <a:pt x="152" y="2340"/>
                    <a:pt x="226" y="2340"/>
                  </a:cubicBezTo>
                  <a:cubicBezTo>
                    <a:pt x="1376" y="2340"/>
                    <a:pt x="2029" y="909"/>
                    <a:pt x="1167" y="36"/>
                  </a:cubicBezTo>
                  <a:cubicBezTo>
                    <a:pt x="1155" y="24"/>
                    <a:pt x="1131" y="12"/>
                    <a:pt x="1119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1" name="Google Shape;12811;p42"/>
            <p:cNvSpPr/>
            <p:nvPr/>
          </p:nvSpPr>
          <p:spPr>
            <a:xfrm>
              <a:off x="3257571" y="2962758"/>
              <a:ext cx="69201" cy="53909"/>
            </a:xfrm>
            <a:custGeom>
              <a:rect b="b" l="l" r="r" t="t"/>
              <a:pathLst>
                <a:path extrusionOk="0" h="2584" w="3317">
                  <a:moveTo>
                    <a:pt x="2965" y="1"/>
                  </a:moveTo>
                  <a:cubicBezTo>
                    <a:pt x="2072" y="894"/>
                    <a:pt x="1072" y="1679"/>
                    <a:pt x="1" y="2334"/>
                  </a:cubicBezTo>
                  <a:cubicBezTo>
                    <a:pt x="322" y="2506"/>
                    <a:pt x="653" y="2583"/>
                    <a:pt x="973" y="2583"/>
                  </a:cubicBezTo>
                  <a:cubicBezTo>
                    <a:pt x="2230" y="2583"/>
                    <a:pt x="3317" y="1386"/>
                    <a:pt x="2965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2" name="Google Shape;12812;p42"/>
            <p:cNvSpPr/>
            <p:nvPr/>
          </p:nvSpPr>
          <p:spPr>
            <a:xfrm>
              <a:off x="3324143" y="2994740"/>
              <a:ext cx="24868" cy="18463"/>
            </a:xfrm>
            <a:custGeom>
              <a:rect b="b" l="l" r="r" t="t"/>
              <a:pathLst>
                <a:path extrusionOk="0" h="885" w="1192">
                  <a:moveTo>
                    <a:pt x="596" y="1"/>
                  </a:moveTo>
                  <a:cubicBezTo>
                    <a:pt x="480" y="1"/>
                    <a:pt x="364" y="45"/>
                    <a:pt x="274" y="135"/>
                  </a:cubicBezTo>
                  <a:cubicBezTo>
                    <a:pt x="1" y="408"/>
                    <a:pt x="203" y="885"/>
                    <a:pt x="596" y="885"/>
                  </a:cubicBezTo>
                  <a:cubicBezTo>
                    <a:pt x="989" y="885"/>
                    <a:pt x="1191" y="408"/>
                    <a:pt x="917" y="135"/>
                  </a:cubicBezTo>
                  <a:cubicBezTo>
                    <a:pt x="828" y="45"/>
                    <a:pt x="712" y="1"/>
                    <a:pt x="596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3" name="Google Shape;12813;p42"/>
            <p:cNvSpPr/>
            <p:nvPr/>
          </p:nvSpPr>
          <p:spPr>
            <a:xfrm>
              <a:off x="3192250" y="3027848"/>
              <a:ext cx="46210" cy="15939"/>
            </a:xfrm>
            <a:custGeom>
              <a:rect b="b" l="l" r="r" t="t"/>
              <a:pathLst>
                <a:path extrusionOk="0" h="764" w="2215">
                  <a:moveTo>
                    <a:pt x="1691" y="0"/>
                  </a:moveTo>
                  <a:cubicBezTo>
                    <a:pt x="1143" y="274"/>
                    <a:pt x="572" y="500"/>
                    <a:pt x="0" y="703"/>
                  </a:cubicBezTo>
                  <a:cubicBezTo>
                    <a:pt x="468" y="740"/>
                    <a:pt x="935" y="764"/>
                    <a:pt x="1402" y="764"/>
                  </a:cubicBezTo>
                  <a:cubicBezTo>
                    <a:pt x="1673" y="764"/>
                    <a:pt x="1944" y="756"/>
                    <a:pt x="2215" y="738"/>
                  </a:cubicBezTo>
                  <a:cubicBezTo>
                    <a:pt x="2096" y="488"/>
                    <a:pt x="1941" y="250"/>
                    <a:pt x="1739" y="48"/>
                  </a:cubicBezTo>
                  <a:cubicBezTo>
                    <a:pt x="1727" y="36"/>
                    <a:pt x="1703" y="24"/>
                    <a:pt x="1691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4" name="Google Shape;12814;p42"/>
            <p:cNvSpPr/>
            <p:nvPr/>
          </p:nvSpPr>
          <p:spPr>
            <a:xfrm>
              <a:off x="3337558" y="2424746"/>
              <a:ext cx="78276" cy="46169"/>
            </a:xfrm>
            <a:custGeom>
              <a:rect b="b" l="l" r="r" t="t"/>
              <a:pathLst>
                <a:path extrusionOk="0" h="2213" w="3752">
                  <a:moveTo>
                    <a:pt x="1" y="1"/>
                  </a:moveTo>
                  <a:lnTo>
                    <a:pt x="1" y="1"/>
                  </a:lnTo>
                  <a:cubicBezTo>
                    <a:pt x="388" y="1343"/>
                    <a:pt x="1615" y="2213"/>
                    <a:pt x="2953" y="2213"/>
                  </a:cubicBezTo>
                  <a:cubicBezTo>
                    <a:pt x="3216" y="2213"/>
                    <a:pt x="3484" y="2179"/>
                    <a:pt x="3751" y="2108"/>
                  </a:cubicBezTo>
                  <a:cubicBezTo>
                    <a:pt x="2608" y="1227"/>
                    <a:pt x="1346" y="525"/>
                    <a:pt x="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5" name="Google Shape;12815;p42"/>
            <p:cNvSpPr/>
            <p:nvPr/>
          </p:nvSpPr>
          <p:spPr>
            <a:xfrm>
              <a:off x="3446606" y="2619264"/>
              <a:ext cx="26850" cy="25807"/>
            </a:xfrm>
            <a:custGeom>
              <a:rect b="b" l="l" r="r" t="t"/>
              <a:pathLst>
                <a:path extrusionOk="0" h="1237" w="1287">
                  <a:moveTo>
                    <a:pt x="619" y="1"/>
                  </a:moveTo>
                  <a:cubicBezTo>
                    <a:pt x="302" y="1"/>
                    <a:pt x="0" y="246"/>
                    <a:pt x="0" y="618"/>
                  </a:cubicBezTo>
                  <a:cubicBezTo>
                    <a:pt x="0" y="990"/>
                    <a:pt x="302" y="1236"/>
                    <a:pt x="619" y="1236"/>
                  </a:cubicBezTo>
                  <a:cubicBezTo>
                    <a:pt x="769" y="1236"/>
                    <a:pt x="922" y="1181"/>
                    <a:pt x="1048" y="1059"/>
                  </a:cubicBezTo>
                  <a:cubicBezTo>
                    <a:pt x="1286" y="809"/>
                    <a:pt x="1286" y="416"/>
                    <a:pt x="1048" y="178"/>
                  </a:cubicBezTo>
                  <a:cubicBezTo>
                    <a:pt x="922" y="56"/>
                    <a:pt x="769" y="1"/>
                    <a:pt x="61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6" name="Google Shape;12816;p42"/>
            <p:cNvSpPr/>
            <p:nvPr/>
          </p:nvSpPr>
          <p:spPr>
            <a:xfrm>
              <a:off x="3466717" y="2827593"/>
              <a:ext cx="32566" cy="30981"/>
            </a:xfrm>
            <a:custGeom>
              <a:rect b="b" l="l" r="r" t="t"/>
              <a:pathLst>
                <a:path extrusionOk="0" h="1485" w="1561">
                  <a:moveTo>
                    <a:pt x="748" y="1"/>
                  </a:moveTo>
                  <a:cubicBezTo>
                    <a:pt x="368" y="1"/>
                    <a:pt x="1" y="297"/>
                    <a:pt x="1" y="741"/>
                  </a:cubicBezTo>
                  <a:cubicBezTo>
                    <a:pt x="1" y="1188"/>
                    <a:pt x="372" y="1485"/>
                    <a:pt x="756" y="1485"/>
                  </a:cubicBezTo>
                  <a:cubicBezTo>
                    <a:pt x="934" y="1485"/>
                    <a:pt x="1115" y="1420"/>
                    <a:pt x="1263" y="1277"/>
                  </a:cubicBezTo>
                  <a:cubicBezTo>
                    <a:pt x="1561" y="979"/>
                    <a:pt x="1561" y="503"/>
                    <a:pt x="1263" y="217"/>
                  </a:cubicBezTo>
                  <a:cubicBezTo>
                    <a:pt x="1113" y="67"/>
                    <a:pt x="929" y="1"/>
                    <a:pt x="74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7" name="Google Shape;12817;p42"/>
            <p:cNvSpPr/>
            <p:nvPr/>
          </p:nvSpPr>
          <p:spPr>
            <a:xfrm>
              <a:off x="3404631" y="2795090"/>
              <a:ext cx="21551" cy="25953"/>
            </a:xfrm>
            <a:custGeom>
              <a:rect b="b" l="l" r="r" t="t"/>
              <a:pathLst>
                <a:path extrusionOk="0" h="1244" w="1033">
                  <a:moveTo>
                    <a:pt x="322" y="1"/>
                  </a:moveTo>
                  <a:cubicBezTo>
                    <a:pt x="226" y="418"/>
                    <a:pt x="119" y="822"/>
                    <a:pt x="0" y="1227"/>
                  </a:cubicBezTo>
                  <a:cubicBezTo>
                    <a:pt x="53" y="1238"/>
                    <a:pt x="103" y="1244"/>
                    <a:pt x="151" y="1244"/>
                  </a:cubicBezTo>
                  <a:cubicBezTo>
                    <a:pt x="821" y="1244"/>
                    <a:pt x="1033" y="223"/>
                    <a:pt x="322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8" name="Google Shape;12818;p42"/>
            <p:cNvSpPr/>
            <p:nvPr/>
          </p:nvSpPr>
          <p:spPr>
            <a:xfrm>
              <a:off x="3425243" y="2560120"/>
              <a:ext cx="68825" cy="51447"/>
            </a:xfrm>
            <a:custGeom>
              <a:rect b="b" l="l" r="r" t="t"/>
              <a:pathLst>
                <a:path extrusionOk="0" h="2466" w="3299">
                  <a:moveTo>
                    <a:pt x="1655" y="1"/>
                  </a:moveTo>
                  <a:cubicBezTo>
                    <a:pt x="548" y="1"/>
                    <a:pt x="0" y="1322"/>
                    <a:pt x="774" y="2108"/>
                  </a:cubicBezTo>
                  <a:cubicBezTo>
                    <a:pt x="1013" y="2346"/>
                    <a:pt x="1328" y="2465"/>
                    <a:pt x="1644" y="2465"/>
                  </a:cubicBezTo>
                  <a:cubicBezTo>
                    <a:pt x="1959" y="2465"/>
                    <a:pt x="2275" y="2346"/>
                    <a:pt x="2513" y="2108"/>
                  </a:cubicBezTo>
                  <a:cubicBezTo>
                    <a:pt x="3299" y="1334"/>
                    <a:pt x="2751" y="13"/>
                    <a:pt x="1655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9" name="Google Shape;12819;p42"/>
          <p:cNvSpPr txBox="1"/>
          <p:nvPr/>
        </p:nvSpPr>
        <p:spPr>
          <a:xfrm>
            <a:off x="3036288" y="34797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rPr>
              <a:t>Colisão</a:t>
            </a:r>
            <a:endParaRPr/>
          </a:p>
        </p:txBody>
      </p:sp>
      <p:sp>
        <p:nvSpPr>
          <p:cNvPr id="12820" name="Google Shape;12820;p42"/>
          <p:cNvSpPr txBox="1"/>
          <p:nvPr/>
        </p:nvSpPr>
        <p:spPr>
          <a:xfrm>
            <a:off x="1281525" y="16087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rPr>
              <a:t>Indicador de progresso</a:t>
            </a:r>
            <a:endParaRPr/>
          </a:p>
        </p:txBody>
      </p:sp>
      <p:sp>
        <p:nvSpPr>
          <p:cNvPr id="12821" name="Google Shape;12821;p42"/>
          <p:cNvSpPr/>
          <p:nvPr/>
        </p:nvSpPr>
        <p:spPr>
          <a:xfrm>
            <a:off x="5664180" y="2294800"/>
            <a:ext cx="1139700" cy="1053000"/>
          </a:xfrm>
          <a:prstGeom prst="arc">
            <a:avLst>
              <a:gd fmla="val 15038925" name="adj1"/>
              <a:gd fmla="val 7598965" name="adj2"/>
            </a:avLst>
          </a:prstGeom>
          <a:noFill/>
          <a:ln cap="flat" cmpd="sng" w="19050">
            <a:solidFill>
              <a:srgbClr val="EDEDED"/>
            </a:solidFill>
            <a:prstDash val="dot"/>
            <a:round/>
            <a:headEnd len="sm" w="sm" type="none"/>
            <a:tailEnd len="sm" w="sm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5" name="Shape 1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6" name="Google Shape;12826;p43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Versão final</a:t>
            </a:r>
            <a:endParaRPr sz="5600"/>
          </a:p>
        </p:txBody>
      </p:sp>
      <p:sp>
        <p:nvSpPr>
          <p:cNvPr id="12827" name="Google Shape;12827;p43"/>
          <p:cNvSpPr txBox="1"/>
          <p:nvPr>
            <p:ph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828" name="Google Shape;12828;p43"/>
          <p:cNvSpPr/>
          <p:nvPr/>
        </p:nvSpPr>
        <p:spPr>
          <a:xfrm>
            <a:off x="6948753" y="808745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29" name="Google Shape;12829;p43"/>
          <p:cNvGrpSpPr/>
          <p:nvPr/>
        </p:nvGrpSpPr>
        <p:grpSpPr>
          <a:xfrm>
            <a:off x="-775375" y="945325"/>
            <a:ext cx="4167300" cy="4167300"/>
            <a:chOff x="-1232575" y="488125"/>
            <a:chExt cx="4167300" cy="4167300"/>
          </a:xfrm>
        </p:grpSpPr>
        <p:sp>
          <p:nvSpPr>
            <p:cNvPr id="12830" name="Google Shape;12830;p43"/>
            <p:cNvSpPr/>
            <p:nvPr/>
          </p:nvSpPr>
          <p:spPr>
            <a:xfrm>
              <a:off x="-1232575" y="488125"/>
              <a:ext cx="4167300" cy="4167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31" name="Google Shape;12831;p43"/>
            <p:cNvGrpSpPr/>
            <p:nvPr/>
          </p:nvGrpSpPr>
          <p:grpSpPr>
            <a:xfrm>
              <a:off x="-1031365" y="840187"/>
              <a:ext cx="3764819" cy="3491623"/>
              <a:chOff x="3656253" y="2402862"/>
              <a:chExt cx="691300" cy="641135"/>
            </a:xfrm>
          </p:grpSpPr>
          <p:sp>
            <p:nvSpPr>
              <p:cNvPr id="12832" name="Google Shape;12832;p43"/>
              <p:cNvSpPr/>
              <p:nvPr/>
            </p:nvSpPr>
            <p:spPr>
              <a:xfrm>
                <a:off x="3656253" y="2402862"/>
                <a:ext cx="691300" cy="640917"/>
              </a:xfrm>
              <a:custGeom>
                <a:rect b="b" l="l" r="r" t="t"/>
                <a:pathLst>
                  <a:path extrusionOk="0" h="30721" w="33136">
                    <a:moveTo>
                      <a:pt x="16566" y="0"/>
                    </a:moveTo>
                    <a:cubicBezTo>
                      <a:pt x="12659" y="0"/>
                      <a:pt x="8750" y="1480"/>
                      <a:pt x="5751" y="4443"/>
                    </a:cubicBezTo>
                    <a:cubicBezTo>
                      <a:pt x="1346" y="8825"/>
                      <a:pt x="0" y="15421"/>
                      <a:pt x="2346" y="21171"/>
                    </a:cubicBezTo>
                    <a:cubicBezTo>
                      <a:pt x="4703" y="26922"/>
                      <a:pt x="10287" y="30696"/>
                      <a:pt x="16490" y="30720"/>
                    </a:cubicBezTo>
                    <a:cubicBezTo>
                      <a:pt x="16520" y="30720"/>
                      <a:pt x="16550" y="30720"/>
                      <a:pt x="16579" y="30720"/>
                    </a:cubicBezTo>
                    <a:cubicBezTo>
                      <a:pt x="22759" y="30720"/>
                      <a:pt x="28337" y="27014"/>
                      <a:pt x="30730" y="21314"/>
                    </a:cubicBezTo>
                    <a:cubicBezTo>
                      <a:pt x="33135" y="15575"/>
                      <a:pt x="31861" y="8967"/>
                      <a:pt x="27480" y="4550"/>
                    </a:cubicBezTo>
                    <a:cubicBezTo>
                      <a:pt x="24478" y="1518"/>
                      <a:pt x="20524" y="0"/>
                      <a:pt x="16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2833" name="Google Shape;12833;p43"/>
              <p:cNvSpPr/>
              <p:nvPr/>
            </p:nvSpPr>
            <p:spPr>
              <a:xfrm>
                <a:off x="3755850" y="2740514"/>
                <a:ext cx="360692" cy="276094"/>
              </a:xfrm>
              <a:custGeom>
                <a:rect b="b" l="l" r="r" t="t"/>
                <a:pathLst>
                  <a:path extrusionOk="0" h="13234" w="17289">
                    <a:moveTo>
                      <a:pt x="10337" y="0"/>
                    </a:moveTo>
                    <a:cubicBezTo>
                      <a:pt x="9622" y="0"/>
                      <a:pt x="8977" y="791"/>
                      <a:pt x="9454" y="1569"/>
                    </a:cubicBezTo>
                    <a:cubicBezTo>
                      <a:pt x="9440" y="1569"/>
                      <a:pt x="9425" y="1569"/>
                      <a:pt x="9411" y="1569"/>
                    </a:cubicBezTo>
                    <a:cubicBezTo>
                      <a:pt x="8498" y="1569"/>
                      <a:pt x="7623" y="1936"/>
                      <a:pt x="6990" y="2569"/>
                    </a:cubicBezTo>
                    <a:cubicBezTo>
                      <a:pt x="6954" y="2605"/>
                      <a:pt x="6930" y="2629"/>
                      <a:pt x="6894" y="2665"/>
                    </a:cubicBezTo>
                    <a:cubicBezTo>
                      <a:pt x="6752" y="2391"/>
                      <a:pt x="6561" y="2141"/>
                      <a:pt x="6335" y="1914"/>
                    </a:cubicBezTo>
                    <a:cubicBezTo>
                      <a:pt x="5653" y="1221"/>
                      <a:pt x="4755" y="876"/>
                      <a:pt x="3856" y="876"/>
                    </a:cubicBezTo>
                    <a:cubicBezTo>
                      <a:pt x="2963" y="876"/>
                      <a:pt x="2069" y="1215"/>
                      <a:pt x="1382" y="1891"/>
                    </a:cubicBezTo>
                    <a:cubicBezTo>
                      <a:pt x="1" y="3248"/>
                      <a:pt x="1" y="5474"/>
                      <a:pt x="1358" y="6844"/>
                    </a:cubicBezTo>
                    <a:cubicBezTo>
                      <a:pt x="1560" y="7046"/>
                      <a:pt x="1787" y="7225"/>
                      <a:pt x="2025" y="7379"/>
                    </a:cubicBezTo>
                    <a:cubicBezTo>
                      <a:pt x="1572" y="7903"/>
                      <a:pt x="1822" y="8725"/>
                      <a:pt x="2489" y="8927"/>
                    </a:cubicBezTo>
                    <a:cubicBezTo>
                      <a:pt x="2583" y="8956"/>
                      <a:pt x="2677" y="8969"/>
                      <a:pt x="2768" y="8969"/>
                    </a:cubicBezTo>
                    <a:cubicBezTo>
                      <a:pt x="3326" y="8969"/>
                      <a:pt x="3799" y="8473"/>
                      <a:pt x="3727" y="7879"/>
                    </a:cubicBezTo>
                    <a:lnTo>
                      <a:pt x="3727" y="7879"/>
                    </a:lnTo>
                    <a:cubicBezTo>
                      <a:pt x="3776" y="7882"/>
                      <a:pt x="3825" y="7883"/>
                      <a:pt x="3874" y="7883"/>
                    </a:cubicBezTo>
                    <a:cubicBezTo>
                      <a:pt x="4361" y="7883"/>
                      <a:pt x="4845" y="7775"/>
                      <a:pt x="5299" y="7570"/>
                    </a:cubicBezTo>
                    <a:cubicBezTo>
                      <a:pt x="5584" y="8612"/>
                      <a:pt x="6507" y="9216"/>
                      <a:pt x="7454" y="9216"/>
                    </a:cubicBezTo>
                    <a:cubicBezTo>
                      <a:pt x="8011" y="9216"/>
                      <a:pt x="8576" y="9008"/>
                      <a:pt x="9026" y="8558"/>
                    </a:cubicBezTo>
                    <a:cubicBezTo>
                      <a:pt x="9049" y="8534"/>
                      <a:pt x="9085" y="8499"/>
                      <a:pt x="9109" y="8463"/>
                    </a:cubicBezTo>
                    <a:cubicBezTo>
                      <a:pt x="9217" y="8473"/>
                      <a:pt x="9324" y="8478"/>
                      <a:pt x="9431" y="8478"/>
                    </a:cubicBezTo>
                    <a:cubicBezTo>
                      <a:pt x="10331" y="8478"/>
                      <a:pt x="11197" y="8125"/>
                      <a:pt x="11836" y="7487"/>
                    </a:cubicBezTo>
                    <a:cubicBezTo>
                      <a:pt x="11978" y="7344"/>
                      <a:pt x="12109" y="7189"/>
                      <a:pt x="12228" y="7022"/>
                    </a:cubicBezTo>
                    <a:lnTo>
                      <a:pt x="12228" y="7022"/>
                    </a:lnTo>
                    <a:cubicBezTo>
                      <a:pt x="12121" y="7999"/>
                      <a:pt x="12621" y="8927"/>
                      <a:pt x="13479" y="9380"/>
                    </a:cubicBezTo>
                    <a:cubicBezTo>
                      <a:pt x="11776" y="10368"/>
                      <a:pt x="12288" y="12952"/>
                      <a:pt x="14241" y="13213"/>
                    </a:cubicBezTo>
                    <a:cubicBezTo>
                      <a:pt x="14341" y="13227"/>
                      <a:pt x="14440" y="13234"/>
                      <a:pt x="14536" y="13234"/>
                    </a:cubicBezTo>
                    <a:cubicBezTo>
                      <a:pt x="16297" y="13234"/>
                      <a:pt x="17288" y="11046"/>
                      <a:pt x="15979" y="9725"/>
                    </a:cubicBezTo>
                    <a:cubicBezTo>
                      <a:pt x="15872" y="9606"/>
                      <a:pt x="15753" y="9511"/>
                      <a:pt x="15622" y="9427"/>
                    </a:cubicBezTo>
                    <a:cubicBezTo>
                      <a:pt x="15860" y="9320"/>
                      <a:pt x="16086" y="9165"/>
                      <a:pt x="16277" y="8975"/>
                    </a:cubicBezTo>
                    <a:cubicBezTo>
                      <a:pt x="17205" y="8046"/>
                      <a:pt x="17217" y="6534"/>
                      <a:pt x="16288" y="5593"/>
                    </a:cubicBezTo>
                    <a:cubicBezTo>
                      <a:pt x="15821" y="5126"/>
                      <a:pt x="15209" y="4891"/>
                      <a:pt x="14596" y="4891"/>
                    </a:cubicBezTo>
                    <a:cubicBezTo>
                      <a:pt x="13992" y="4891"/>
                      <a:pt x="13386" y="5120"/>
                      <a:pt x="12919" y="5582"/>
                    </a:cubicBezTo>
                    <a:cubicBezTo>
                      <a:pt x="12871" y="5629"/>
                      <a:pt x="12836" y="5677"/>
                      <a:pt x="12800" y="5713"/>
                    </a:cubicBezTo>
                    <a:cubicBezTo>
                      <a:pt x="13121" y="4153"/>
                      <a:pt x="12336" y="2581"/>
                      <a:pt x="10895" y="1903"/>
                    </a:cubicBezTo>
                    <a:cubicBezTo>
                      <a:pt x="10954" y="1855"/>
                      <a:pt x="11002" y="1819"/>
                      <a:pt x="11050" y="1772"/>
                    </a:cubicBezTo>
                    <a:cubicBezTo>
                      <a:pt x="11455" y="1367"/>
                      <a:pt x="11455" y="712"/>
                      <a:pt x="11062" y="319"/>
                    </a:cubicBezTo>
                    <a:cubicBezTo>
                      <a:pt x="10841" y="95"/>
                      <a:pt x="10585" y="0"/>
                      <a:pt x="10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4" name="Google Shape;12834;p43"/>
              <p:cNvSpPr/>
              <p:nvPr/>
            </p:nvSpPr>
            <p:spPr>
              <a:xfrm>
                <a:off x="3750858" y="2539707"/>
                <a:ext cx="198152" cy="220913"/>
              </a:xfrm>
              <a:custGeom>
                <a:rect b="b" l="l" r="r" t="t"/>
                <a:pathLst>
                  <a:path extrusionOk="0" h="10589" w="9498">
                    <a:moveTo>
                      <a:pt x="5057" y="5296"/>
                    </a:moveTo>
                    <a:cubicBezTo>
                      <a:pt x="5081" y="5343"/>
                      <a:pt x="5093" y="5367"/>
                      <a:pt x="5116" y="5415"/>
                    </a:cubicBezTo>
                    <a:cubicBezTo>
                      <a:pt x="5093" y="5367"/>
                      <a:pt x="5057" y="5331"/>
                      <a:pt x="5033" y="5296"/>
                    </a:cubicBezTo>
                    <a:close/>
                    <a:moveTo>
                      <a:pt x="5086" y="1"/>
                    </a:moveTo>
                    <a:cubicBezTo>
                      <a:pt x="4737" y="1"/>
                      <a:pt x="4380" y="72"/>
                      <a:pt x="4033" y="223"/>
                    </a:cubicBezTo>
                    <a:cubicBezTo>
                      <a:pt x="2390" y="926"/>
                      <a:pt x="1914" y="3021"/>
                      <a:pt x="3068" y="4379"/>
                    </a:cubicBezTo>
                    <a:cubicBezTo>
                      <a:pt x="3056" y="4379"/>
                      <a:pt x="3044" y="4378"/>
                      <a:pt x="3032" y="4378"/>
                    </a:cubicBezTo>
                    <a:cubicBezTo>
                      <a:pt x="1254" y="4378"/>
                      <a:pt x="0" y="6117"/>
                      <a:pt x="568" y="7808"/>
                    </a:cubicBezTo>
                    <a:cubicBezTo>
                      <a:pt x="945" y="8939"/>
                      <a:pt x="1980" y="9593"/>
                      <a:pt x="3048" y="9593"/>
                    </a:cubicBezTo>
                    <a:cubicBezTo>
                      <a:pt x="3598" y="9593"/>
                      <a:pt x="4158" y="9419"/>
                      <a:pt x="4640" y="9046"/>
                    </a:cubicBezTo>
                    <a:lnTo>
                      <a:pt x="4640" y="9046"/>
                    </a:lnTo>
                    <a:cubicBezTo>
                      <a:pt x="4618" y="9996"/>
                      <a:pt x="5384" y="10588"/>
                      <a:pt x="6164" y="10588"/>
                    </a:cubicBezTo>
                    <a:cubicBezTo>
                      <a:pt x="6626" y="10588"/>
                      <a:pt x="7092" y="10380"/>
                      <a:pt x="7402" y="9915"/>
                    </a:cubicBezTo>
                    <a:cubicBezTo>
                      <a:pt x="8119" y="8855"/>
                      <a:pt x="7286" y="7555"/>
                      <a:pt x="6174" y="7555"/>
                    </a:cubicBezTo>
                    <a:cubicBezTo>
                      <a:pt x="5975" y="7555"/>
                      <a:pt x="5767" y="7596"/>
                      <a:pt x="5557" y="7689"/>
                    </a:cubicBezTo>
                    <a:cubicBezTo>
                      <a:pt x="5735" y="6998"/>
                      <a:pt x="5652" y="6272"/>
                      <a:pt x="5295" y="5665"/>
                    </a:cubicBezTo>
                    <a:lnTo>
                      <a:pt x="5295" y="5665"/>
                    </a:lnTo>
                    <a:cubicBezTo>
                      <a:pt x="5343" y="5736"/>
                      <a:pt x="5402" y="5796"/>
                      <a:pt x="5462" y="5855"/>
                    </a:cubicBezTo>
                    <a:cubicBezTo>
                      <a:pt x="5881" y="6280"/>
                      <a:pt x="6426" y="6485"/>
                      <a:pt x="6968" y="6485"/>
                    </a:cubicBezTo>
                    <a:cubicBezTo>
                      <a:pt x="7656" y="6485"/>
                      <a:pt x="8340" y="6154"/>
                      <a:pt x="8760" y="5522"/>
                    </a:cubicBezTo>
                    <a:cubicBezTo>
                      <a:pt x="9498" y="4379"/>
                      <a:pt x="8986" y="2843"/>
                      <a:pt x="7712" y="2367"/>
                    </a:cubicBezTo>
                    <a:cubicBezTo>
                      <a:pt x="7562" y="970"/>
                      <a:pt x="6378" y="1"/>
                      <a:pt x="5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          </a:t>
                </a:r>
                <a:endParaRPr/>
              </a:p>
            </p:txBody>
          </p:sp>
          <p:sp>
            <p:nvSpPr>
              <p:cNvPr id="12835" name="Google Shape;12835;p43"/>
              <p:cNvSpPr/>
              <p:nvPr/>
            </p:nvSpPr>
            <p:spPr>
              <a:xfrm>
                <a:off x="3970213" y="2511031"/>
                <a:ext cx="66843" cy="50112"/>
              </a:xfrm>
              <a:custGeom>
                <a:rect b="b" l="l" r="r" t="t"/>
                <a:pathLst>
                  <a:path extrusionOk="0" h="2402" w="3204">
                    <a:moveTo>
                      <a:pt x="1602" y="1"/>
                    </a:moveTo>
                    <a:cubicBezTo>
                      <a:pt x="1298" y="1"/>
                      <a:pt x="993" y="117"/>
                      <a:pt x="763" y="353"/>
                    </a:cubicBezTo>
                    <a:cubicBezTo>
                      <a:pt x="1" y="1103"/>
                      <a:pt x="525" y="2389"/>
                      <a:pt x="1596" y="2401"/>
                    </a:cubicBezTo>
                    <a:cubicBezTo>
                      <a:pt x="2668" y="2401"/>
                      <a:pt x="3204" y="1115"/>
                      <a:pt x="2453" y="353"/>
                    </a:cubicBezTo>
                    <a:cubicBezTo>
                      <a:pt x="2220" y="120"/>
                      <a:pt x="1911" y="1"/>
                      <a:pt x="16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6" name="Google Shape;12836;p43"/>
              <p:cNvSpPr/>
              <p:nvPr/>
            </p:nvSpPr>
            <p:spPr>
              <a:xfrm>
                <a:off x="3876081" y="2447965"/>
                <a:ext cx="118249" cy="84034"/>
              </a:xfrm>
              <a:custGeom>
                <a:rect b="b" l="l" r="r" t="t"/>
                <a:pathLst>
                  <a:path extrusionOk="0" h="4028" w="5668">
                    <a:moveTo>
                      <a:pt x="2238" y="1"/>
                    </a:moveTo>
                    <a:cubicBezTo>
                      <a:pt x="1836" y="1"/>
                      <a:pt x="1432" y="120"/>
                      <a:pt x="1084" y="364"/>
                    </a:cubicBezTo>
                    <a:cubicBezTo>
                      <a:pt x="286" y="936"/>
                      <a:pt x="0" y="1995"/>
                      <a:pt x="429" y="2876"/>
                    </a:cubicBezTo>
                    <a:cubicBezTo>
                      <a:pt x="774" y="3594"/>
                      <a:pt x="1487" y="4027"/>
                      <a:pt x="2243" y="4027"/>
                    </a:cubicBezTo>
                    <a:cubicBezTo>
                      <a:pt x="2427" y="4027"/>
                      <a:pt x="2614" y="4002"/>
                      <a:pt x="2798" y="3948"/>
                    </a:cubicBezTo>
                    <a:cubicBezTo>
                      <a:pt x="3739" y="3674"/>
                      <a:pt x="4358" y="2757"/>
                      <a:pt x="4239" y="1781"/>
                    </a:cubicBezTo>
                    <a:lnTo>
                      <a:pt x="4239" y="1781"/>
                    </a:lnTo>
                    <a:cubicBezTo>
                      <a:pt x="4378" y="1852"/>
                      <a:pt x="4522" y="1884"/>
                      <a:pt x="4661" y="1884"/>
                    </a:cubicBezTo>
                    <a:cubicBezTo>
                      <a:pt x="5198" y="1884"/>
                      <a:pt x="5667" y="1403"/>
                      <a:pt x="5572" y="817"/>
                    </a:cubicBezTo>
                    <a:cubicBezTo>
                      <a:pt x="5495" y="326"/>
                      <a:pt x="5080" y="29"/>
                      <a:pt x="4653" y="29"/>
                    </a:cubicBezTo>
                    <a:cubicBezTo>
                      <a:pt x="4427" y="29"/>
                      <a:pt x="4198" y="112"/>
                      <a:pt x="4013" y="293"/>
                    </a:cubicBezTo>
                    <a:lnTo>
                      <a:pt x="4013" y="305"/>
                    </a:lnTo>
                    <a:cubicBezTo>
                      <a:pt x="3894" y="412"/>
                      <a:pt x="3810" y="555"/>
                      <a:pt x="3775" y="697"/>
                    </a:cubicBezTo>
                    <a:cubicBezTo>
                      <a:pt x="3739" y="662"/>
                      <a:pt x="3703" y="626"/>
                      <a:pt x="3667" y="590"/>
                    </a:cubicBezTo>
                    <a:cubicBezTo>
                      <a:pt x="3278" y="201"/>
                      <a:pt x="2760" y="1"/>
                      <a:pt x="2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7" name="Google Shape;12837;p43"/>
              <p:cNvSpPr/>
              <p:nvPr/>
            </p:nvSpPr>
            <p:spPr>
              <a:xfrm>
                <a:off x="3793445" y="2482617"/>
                <a:ext cx="61044" cy="45605"/>
              </a:xfrm>
              <a:custGeom>
                <a:rect b="b" l="l" r="r" t="t"/>
                <a:pathLst>
                  <a:path extrusionOk="0" h="2186" w="2926">
                    <a:moveTo>
                      <a:pt x="1458" y="1"/>
                    </a:moveTo>
                    <a:cubicBezTo>
                      <a:pt x="492" y="1"/>
                      <a:pt x="0" y="1171"/>
                      <a:pt x="687" y="1858"/>
                    </a:cubicBezTo>
                    <a:cubicBezTo>
                      <a:pt x="904" y="2076"/>
                      <a:pt x="1189" y="2186"/>
                      <a:pt x="1473" y="2186"/>
                    </a:cubicBezTo>
                    <a:cubicBezTo>
                      <a:pt x="1749" y="2186"/>
                      <a:pt x="2024" y="2082"/>
                      <a:pt x="2235" y="1870"/>
                    </a:cubicBezTo>
                    <a:cubicBezTo>
                      <a:pt x="2925" y="1180"/>
                      <a:pt x="2449" y="1"/>
                      <a:pt x="1473" y="1"/>
                    </a:cubicBezTo>
                    <a:cubicBezTo>
                      <a:pt x="1468" y="1"/>
                      <a:pt x="1463" y="1"/>
                      <a:pt x="1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8" name="Google Shape;12838;p43"/>
              <p:cNvSpPr/>
              <p:nvPr/>
            </p:nvSpPr>
            <p:spPr>
              <a:xfrm>
                <a:off x="3721323" y="2812989"/>
                <a:ext cx="41516" cy="31064"/>
              </a:xfrm>
              <a:custGeom>
                <a:rect b="b" l="l" r="r" t="t"/>
                <a:pathLst>
                  <a:path extrusionOk="0" h="1489" w="1990">
                    <a:moveTo>
                      <a:pt x="989" y="0"/>
                    </a:moveTo>
                    <a:cubicBezTo>
                      <a:pt x="322" y="0"/>
                      <a:pt x="1" y="810"/>
                      <a:pt x="477" y="1274"/>
                    </a:cubicBezTo>
                    <a:cubicBezTo>
                      <a:pt x="620" y="1417"/>
                      <a:pt x="807" y="1488"/>
                      <a:pt x="995" y="1488"/>
                    </a:cubicBezTo>
                    <a:cubicBezTo>
                      <a:pt x="1182" y="1488"/>
                      <a:pt x="1370" y="1417"/>
                      <a:pt x="1513" y="1274"/>
                    </a:cubicBezTo>
                    <a:cubicBezTo>
                      <a:pt x="1989" y="810"/>
                      <a:pt x="1656" y="0"/>
                      <a:pt x="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9" name="Google Shape;12839;p43"/>
              <p:cNvSpPr/>
              <p:nvPr/>
            </p:nvSpPr>
            <p:spPr>
              <a:xfrm>
                <a:off x="4066430" y="2733609"/>
                <a:ext cx="88374" cy="84159"/>
              </a:xfrm>
              <a:custGeom>
                <a:rect b="b" l="l" r="r" t="t"/>
                <a:pathLst>
                  <a:path extrusionOk="0" h="4034" w="4236">
                    <a:moveTo>
                      <a:pt x="2032" y="1"/>
                    </a:moveTo>
                    <a:cubicBezTo>
                      <a:pt x="1003" y="1"/>
                      <a:pt x="16" y="796"/>
                      <a:pt x="8" y="2007"/>
                    </a:cubicBezTo>
                    <a:cubicBezTo>
                      <a:pt x="0" y="3221"/>
                      <a:pt x="998" y="4033"/>
                      <a:pt x="2039" y="4033"/>
                    </a:cubicBezTo>
                    <a:cubicBezTo>
                      <a:pt x="2529" y="4033"/>
                      <a:pt x="3029" y="3852"/>
                      <a:pt x="3437" y="3448"/>
                    </a:cubicBezTo>
                    <a:cubicBezTo>
                      <a:pt x="4223" y="2662"/>
                      <a:pt x="4235" y="1388"/>
                      <a:pt x="3449" y="602"/>
                    </a:cubicBezTo>
                    <a:cubicBezTo>
                      <a:pt x="3038" y="187"/>
                      <a:pt x="2530" y="1"/>
                      <a:pt x="20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0" name="Google Shape;12840;p43"/>
              <p:cNvSpPr/>
              <p:nvPr/>
            </p:nvSpPr>
            <p:spPr>
              <a:xfrm>
                <a:off x="4120256" y="2837440"/>
                <a:ext cx="75522" cy="56537"/>
              </a:xfrm>
              <a:custGeom>
                <a:rect b="b" l="l" r="r" t="t"/>
                <a:pathLst>
                  <a:path extrusionOk="0" h="2710" w="3620">
                    <a:moveTo>
                      <a:pt x="1809" y="1"/>
                    </a:moveTo>
                    <a:cubicBezTo>
                      <a:pt x="1466" y="1"/>
                      <a:pt x="1122" y="129"/>
                      <a:pt x="857" y="388"/>
                    </a:cubicBezTo>
                    <a:cubicBezTo>
                      <a:pt x="0" y="1245"/>
                      <a:pt x="595" y="2698"/>
                      <a:pt x="1798" y="2710"/>
                    </a:cubicBezTo>
                    <a:cubicBezTo>
                      <a:pt x="3001" y="2710"/>
                      <a:pt x="3620" y="1257"/>
                      <a:pt x="2774" y="400"/>
                    </a:cubicBezTo>
                    <a:cubicBezTo>
                      <a:pt x="2509" y="135"/>
                      <a:pt x="2159" y="1"/>
                      <a:pt x="1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1" name="Google Shape;12841;p43"/>
              <p:cNvSpPr/>
              <p:nvPr/>
            </p:nvSpPr>
            <p:spPr>
              <a:xfrm>
                <a:off x="4170179" y="2794359"/>
                <a:ext cx="35529" cy="26600"/>
              </a:xfrm>
              <a:custGeom>
                <a:rect b="b" l="l" r="r" t="t"/>
                <a:pathLst>
                  <a:path extrusionOk="0" h="1275" w="1703">
                    <a:moveTo>
                      <a:pt x="847" y="0"/>
                    </a:moveTo>
                    <a:cubicBezTo>
                      <a:pt x="685" y="0"/>
                      <a:pt x="524" y="60"/>
                      <a:pt x="405" y="179"/>
                    </a:cubicBezTo>
                    <a:cubicBezTo>
                      <a:pt x="0" y="584"/>
                      <a:pt x="286" y="1274"/>
                      <a:pt x="846" y="1274"/>
                    </a:cubicBezTo>
                    <a:cubicBezTo>
                      <a:pt x="1417" y="1274"/>
                      <a:pt x="1703" y="584"/>
                      <a:pt x="1298" y="179"/>
                    </a:cubicBezTo>
                    <a:cubicBezTo>
                      <a:pt x="1173" y="60"/>
                      <a:pt x="1009" y="0"/>
                      <a:pt x="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2" name="Google Shape;12842;p43"/>
              <p:cNvSpPr/>
              <p:nvPr/>
            </p:nvSpPr>
            <p:spPr>
              <a:xfrm>
                <a:off x="4105088" y="2994552"/>
                <a:ext cx="24868" cy="18651"/>
              </a:xfrm>
              <a:custGeom>
                <a:rect b="b" l="l" r="r" t="t"/>
                <a:pathLst>
                  <a:path extrusionOk="0" h="894" w="1192">
                    <a:moveTo>
                      <a:pt x="596" y="1"/>
                    </a:moveTo>
                    <a:cubicBezTo>
                      <a:pt x="480" y="1"/>
                      <a:pt x="364" y="48"/>
                      <a:pt x="275" y="144"/>
                    </a:cubicBezTo>
                    <a:cubicBezTo>
                      <a:pt x="1" y="417"/>
                      <a:pt x="203" y="894"/>
                      <a:pt x="596" y="894"/>
                    </a:cubicBezTo>
                    <a:cubicBezTo>
                      <a:pt x="989" y="894"/>
                      <a:pt x="1192" y="417"/>
                      <a:pt x="918" y="144"/>
                    </a:cubicBezTo>
                    <a:cubicBezTo>
                      <a:pt x="828" y="48"/>
                      <a:pt x="712" y="1"/>
                      <a:pt x="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3" name="Google Shape;12843;p43"/>
              <p:cNvSpPr/>
              <p:nvPr/>
            </p:nvSpPr>
            <p:spPr>
              <a:xfrm>
                <a:off x="3946450" y="2942167"/>
                <a:ext cx="55828" cy="53387"/>
              </a:xfrm>
              <a:custGeom>
                <a:rect b="b" l="l" r="r" t="t"/>
                <a:pathLst>
                  <a:path extrusionOk="0" h="2559" w="2676">
                    <a:moveTo>
                      <a:pt x="1294" y="0"/>
                    </a:moveTo>
                    <a:cubicBezTo>
                      <a:pt x="639" y="0"/>
                      <a:pt x="9" y="509"/>
                      <a:pt x="9" y="1273"/>
                    </a:cubicBezTo>
                    <a:cubicBezTo>
                      <a:pt x="1" y="2043"/>
                      <a:pt x="632" y="2559"/>
                      <a:pt x="1291" y="2559"/>
                    </a:cubicBezTo>
                    <a:cubicBezTo>
                      <a:pt x="1601" y="2559"/>
                      <a:pt x="1917" y="2445"/>
                      <a:pt x="2176" y="2190"/>
                    </a:cubicBezTo>
                    <a:cubicBezTo>
                      <a:pt x="2676" y="1690"/>
                      <a:pt x="2676" y="880"/>
                      <a:pt x="2188" y="380"/>
                    </a:cubicBezTo>
                    <a:cubicBezTo>
                      <a:pt x="1929" y="118"/>
                      <a:pt x="1609" y="0"/>
                      <a:pt x="1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4" name="Google Shape;12844;p43"/>
              <p:cNvSpPr/>
              <p:nvPr/>
            </p:nvSpPr>
            <p:spPr>
              <a:xfrm>
                <a:off x="4242468" y="2827384"/>
                <a:ext cx="41496" cy="31085"/>
              </a:xfrm>
              <a:custGeom>
                <a:rect b="b" l="l" r="r" t="t"/>
                <a:pathLst>
                  <a:path extrusionOk="0" h="1490" w="1989">
                    <a:moveTo>
                      <a:pt x="990" y="1"/>
                    </a:moveTo>
                    <a:cubicBezTo>
                      <a:pt x="798" y="1"/>
                      <a:pt x="607" y="72"/>
                      <a:pt x="464" y="215"/>
                    </a:cubicBezTo>
                    <a:cubicBezTo>
                      <a:pt x="0" y="691"/>
                      <a:pt x="333" y="1489"/>
                      <a:pt x="988" y="1489"/>
                    </a:cubicBezTo>
                    <a:cubicBezTo>
                      <a:pt x="1655" y="1489"/>
                      <a:pt x="1988" y="691"/>
                      <a:pt x="1524" y="215"/>
                    </a:cubicBezTo>
                    <a:cubicBezTo>
                      <a:pt x="1375" y="72"/>
                      <a:pt x="1182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5" name="Google Shape;12845;p43"/>
              <p:cNvSpPr/>
              <p:nvPr/>
            </p:nvSpPr>
            <p:spPr>
              <a:xfrm>
                <a:off x="4118503" y="2424746"/>
                <a:ext cx="78276" cy="46210"/>
              </a:xfrm>
              <a:custGeom>
                <a:rect b="b" l="l" r="r" t="t"/>
                <a:pathLst>
                  <a:path extrusionOk="0" h="2215" w="3752">
                    <a:moveTo>
                      <a:pt x="1" y="1"/>
                    </a:moveTo>
                    <a:lnTo>
                      <a:pt x="1" y="1"/>
                    </a:lnTo>
                    <a:cubicBezTo>
                      <a:pt x="144" y="489"/>
                      <a:pt x="406" y="941"/>
                      <a:pt x="763" y="1310"/>
                    </a:cubicBezTo>
                    <a:cubicBezTo>
                      <a:pt x="1352" y="1900"/>
                      <a:pt x="2136" y="2215"/>
                      <a:pt x="2943" y="2215"/>
                    </a:cubicBezTo>
                    <a:cubicBezTo>
                      <a:pt x="3212" y="2215"/>
                      <a:pt x="3483" y="2180"/>
                      <a:pt x="3751" y="2108"/>
                    </a:cubicBezTo>
                    <a:cubicBezTo>
                      <a:pt x="2608" y="1239"/>
                      <a:pt x="1346" y="52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6" name="Google Shape;12846;p43"/>
              <p:cNvSpPr/>
              <p:nvPr/>
            </p:nvSpPr>
            <p:spPr>
              <a:xfrm>
                <a:off x="3807777" y="2955686"/>
                <a:ext cx="211900" cy="88311"/>
              </a:xfrm>
              <a:custGeom>
                <a:rect b="b" l="l" r="r" t="t"/>
                <a:pathLst>
                  <a:path extrusionOk="0" h="4233" w="10157">
                    <a:moveTo>
                      <a:pt x="2760" y="0"/>
                    </a:moveTo>
                    <a:cubicBezTo>
                      <a:pt x="1792" y="0"/>
                      <a:pt x="809" y="344"/>
                      <a:pt x="0" y="1090"/>
                    </a:cubicBezTo>
                    <a:cubicBezTo>
                      <a:pt x="2679" y="3132"/>
                      <a:pt x="5946" y="4233"/>
                      <a:pt x="9305" y="4233"/>
                    </a:cubicBezTo>
                    <a:cubicBezTo>
                      <a:pt x="9588" y="4233"/>
                      <a:pt x="9872" y="4225"/>
                      <a:pt x="10156" y="4209"/>
                    </a:cubicBezTo>
                    <a:cubicBezTo>
                      <a:pt x="9761" y="3331"/>
                      <a:pt x="8897" y="2823"/>
                      <a:pt x="8007" y="2823"/>
                    </a:cubicBezTo>
                    <a:cubicBezTo>
                      <a:pt x="7582" y="2823"/>
                      <a:pt x="7151" y="2939"/>
                      <a:pt x="6763" y="3185"/>
                    </a:cubicBezTo>
                    <a:lnTo>
                      <a:pt x="6763" y="3173"/>
                    </a:lnTo>
                    <a:cubicBezTo>
                      <a:pt x="6299" y="1184"/>
                      <a:pt x="4557" y="0"/>
                      <a:pt x="2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7" name="Google Shape;12847;p43"/>
              <p:cNvSpPr/>
              <p:nvPr/>
            </p:nvSpPr>
            <p:spPr>
              <a:xfrm>
                <a:off x="4223087" y="2619243"/>
                <a:ext cx="34548" cy="25849"/>
              </a:xfrm>
              <a:custGeom>
                <a:rect b="b" l="l" r="r" t="t"/>
                <a:pathLst>
                  <a:path extrusionOk="0" h="1239" w="1656">
                    <a:moveTo>
                      <a:pt x="828" y="0"/>
                    </a:moveTo>
                    <a:cubicBezTo>
                      <a:pt x="670" y="0"/>
                      <a:pt x="512" y="60"/>
                      <a:pt x="393" y="179"/>
                    </a:cubicBezTo>
                    <a:cubicBezTo>
                      <a:pt x="0" y="572"/>
                      <a:pt x="274" y="1239"/>
                      <a:pt x="834" y="1239"/>
                    </a:cubicBezTo>
                    <a:cubicBezTo>
                      <a:pt x="1381" y="1239"/>
                      <a:pt x="1655" y="572"/>
                      <a:pt x="1262" y="179"/>
                    </a:cubicBezTo>
                    <a:cubicBezTo>
                      <a:pt x="1143" y="60"/>
                      <a:pt x="986" y="0"/>
                      <a:pt x="8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8" name="Google Shape;12848;p43"/>
              <p:cNvSpPr/>
              <p:nvPr/>
            </p:nvSpPr>
            <p:spPr>
              <a:xfrm>
                <a:off x="4206188" y="2560162"/>
                <a:ext cx="68763" cy="51405"/>
              </a:xfrm>
              <a:custGeom>
                <a:rect b="b" l="l" r="r" t="t"/>
                <a:pathLst>
                  <a:path extrusionOk="0" h="2464" w="3296">
                    <a:moveTo>
                      <a:pt x="1650" y="0"/>
                    </a:moveTo>
                    <a:cubicBezTo>
                      <a:pt x="1336" y="0"/>
                      <a:pt x="1023" y="119"/>
                      <a:pt x="787" y="356"/>
                    </a:cubicBezTo>
                    <a:cubicBezTo>
                      <a:pt x="1" y="1130"/>
                      <a:pt x="548" y="2463"/>
                      <a:pt x="1644" y="2463"/>
                    </a:cubicBezTo>
                    <a:cubicBezTo>
                      <a:pt x="1649" y="2463"/>
                      <a:pt x="1654" y="2463"/>
                      <a:pt x="1658" y="2463"/>
                    </a:cubicBezTo>
                    <a:cubicBezTo>
                      <a:pt x="2744" y="2463"/>
                      <a:pt x="3295" y="1150"/>
                      <a:pt x="2525" y="368"/>
                    </a:cubicBezTo>
                    <a:cubicBezTo>
                      <a:pt x="2285" y="122"/>
                      <a:pt x="1967" y="0"/>
                      <a:pt x="1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9" name="Google Shape;12849;p43"/>
              <p:cNvSpPr/>
              <p:nvPr/>
            </p:nvSpPr>
            <p:spPr>
              <a:xfrm>
                <a:off x="3733757" y="2646802"/>
                <a:ext cx="24847" cy="18651"/>
              </a:xfrm>
              <a:custGeom>
                <a:rect b="b" l="l" r="r" t="t"/>
                <a:pathLst>
                  <a:path extrusionOk="0" h="894" w="1191">
                    <a:moveTo>
                      <a:pt x="601" y="1"/>
                    </a:moveTo>
                    <a:cubicBezTo>
                      <a:pt x="485" y="1"/>
                      <a:pt x="369" y="49"/>
                      <a:pt x="286" y="144"/>
                    </a:cubicBezTo>
                    <a:cubicBezTo>
                      <a:pt x="0" y="418"/>
                      <a:pt x="202" y="894"/>
                      <a:pt x="595" y="894"/>
                    </a:cubicBezTo>
                    <a:cubicBezTo>
                      <a:pt x="1000" y="894"/>
                      <a:pt x="1191" y="418"/>
                      <a:pt x="917" y="144"/>
                    </a:cubicBezTo>
                    <a:cubicBezTo>
                      <a:pt x="833" y="49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50" name="Google Shape;12850;p43"/>
            <p:cNvSpPr/>
            <p:nvPr/>
          </p:nvSpPr>
          <p:spPr>
            <a:xfrm rot="2700000">
              <a:off x="1520976" y="1696176"/>
              <a:ext cx="274499" cy="274499"/>
            </a:xfrm>
            <a:prstGeom prst="mathPlus">
              <a:avLst>
                <a:gd fmla="val 10026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51" name="Google Shape;12851;p43"/>
            <p:cNvGrpSpPr/>
            <p:nvPr/>
          </p:nvGrpSpPr>
          <p:grpSpPr>
            <a:xfrm flipH="1" rot="-939819">
              <a:off x="1604487" y="1468160"/>
              <a:ext cx="325598" cy="326451"/>
              <a:chOff x="1345022" y="1519397"/>
              <a:chExt cx="325586" cy="326439"/>
            </a:xfrm>
          </p:grpSpPr>
          <p:sp>
            <p:nvSpPr>
              <p:cNvPr id="12852" name="Google Shape;12852;p43"/>
              <p:cNvSpPr/>
              <p:nvPr/>
            </p:nvSpPr>
            <p:spPr>
              <a:xfrm>
                <a:off x="1579040" y="1519397"/>
                <a:ext cx="91568" cy="326439"/>
              </a:xfrm>
              <a:custGeom>
                <a:rect b="b" l="l" r="r" t="t"/>
                <a:pathLst>
                  <a:path extrusionOk="0" h="35348" w="9918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853" name="Google Shape;12853;p43"/>
              <p:cNvGrpSpPr/>
              <p:nvPr/>
            </p:nvGrpSpPr>
            <p:grpSpPr>
              <a:xfrm flipH="1" rot="-927287">
                <a:off x="1373238" y="1553153"/>
                <a:ext cx="244472" cy="244997"/>
                <a:chOff x="4045391" y="1910950"/>
                <a:chExt cx="558237" cy="559314"/>
              </a:xfrm>
            </p:grpSpPr>
            <p:sp>
              <p:nvSpPr>
                <p:cNvPr id="12854" name="Google Shape;12854;p43"/>
                <p:cNvSpPr/>
                <p:nvPr/>
              </p:nvSpPr>
              <p:spPr>
                <a:xfrm>
                  <a:off x="4045655" y="1910950"/>
                  <a:ext cx="557708" cy="365498"/>
                </a:xfrm>
                <a:custGeom>
                  <a:rect b="b" l="l" r="r" t="t"/>
                  <a:pathLst>
                    <a:path extrusionOk="0" h="16574" w="25290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16133"/>
                      </a:lnTo>
                      <a:cubicBezTo>
                        <a:pt x="0" y="16371"/>
                        <a:pt x="191" y="16574"/>
                        <a:pt x="429" y="16574"/>
                      </a:cubicBezTo>
                      <a:lnTo>
                        <a:pt x="24861" y="16574"/>
                      </a:lnTo>
                      <a:cubicBezTo>
                        <a:pt x="25099" y="16574"/>
                        <a:pt x="25289" y="16371"/>
                        <a:pt x="25289" y="16133"/>
                      </a:cubicBezTo>
                      <a:lnTo>
                        <a:pt x="25289" y="429"/>
                      </a:lnTo>
                      <a:cubicBezTo>
                        <a:pt x="25289" y="191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5" name="Google Shape;12855;p43"/>
                <p:cNvSpPr/>
                <p:nvPr/>
              </p:nvSpPr>
              <p:spPr>
                <a:xfrm>
                  <a:off x="4045391" y="1910950"/>
                  <a:ext cx="557972" cy="28382"/>
                </a:xfrm>
                <a:custGeom>
                  <a:rect b="b" l="l" r="r" t="t"/>
                  <a:pathLst>
                    <a:path extrusionOk="0" h="1287" w="25302">
                      <a:moveTo>
                        <a:pt x="441" y="0"/>
                      </a:moveTo>
                      <a:cubicBezTo>
                        <a:pt x="203" y="0"/>
                        <a:pt x="1" y="203"/>
                        <a:pt x="1" y="441"/>
                      </a:cubicBez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441"/>
                      </a:lnTo>
                      <a:cubicBezTo>
                        <a:pt x="25301" y="203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6" name="Google Shape;12856;p43"/>
                <p:cNvSpPr/>
                <p:nvPr/>
              </p:nvSpPr>
              <p:spPr>
                <a:xfrm>
                  <a:off x="4045391" y="1967142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1" y="0"/>
                      </a:moveTo>
                      <a:lnTo>
                        <a:pt x="1" y="1274"/>
                      </a:lnTo>
                      <a:lnTo>
                        <a:pt x="25301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7" name="Google Shape;12857;p43"/>
                <p:cNvSpPr/>
                <p:nvPr/>
              </p:nvSpPr>
              <p:spPr>
                <a:xfrm>
                  <a:off x="4045655" y="2079525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0" y="0"/>
                      </a:moveTo>
                      <a:lnTo>
                        <a:pt x="0" y="846"/>
                      </a:lnTo>
                      <a:cubicBezTo>
                        <a:pt x="0" y="1084"/>
                        <a:pt x="191" y="1274"/>
                        <a:pt x="441" y="1274"/>
                      </a:cubicBezTo>
                      <a:lnTo>
                        <a:pt x="25289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8" name="Google Shape;12858;p43"/>
                <p:cNvSpPr/>
                <p:nvPr/>
              </p:nvSpPr>
              <p:spPr>
                <a:xfrm>
                  <a:off x="4045391" y="2191908"/>
                  <a:ext cx="557972" cy="28360"/>
                </a:xfrm>
                <a:custGeom>
                  <a:rect b="b" l="l" r="r" t="t"/>
                  <a:pathLst>
                    <a:path extrusionOk="0" h="1286" w="25302">
                      <a:moveTo>
                        <a:pt x="1" y="0"/>
                      </a:move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9" name="Google Shape;12859;p43"/>
                <p:cNvSpPr/>
                <p:nvPr/>
              </p:nvSpPr>
              <p:spPr>
                <a:xfrm rot="-8087597">
                  <a:off x="4045689" y="2248342"/>
                  <a:ext cx="557896" cy="28122"/>
                </a:xfrm>
                <a:custGeom>
                  <a:rect b="b" l="l" r="r" t="t"/>
                  <a:pathLst>
                    <a:path extrusionOk="0" h="1275" w="25302">
                      <a:moveTo>
                        <a:pt x="0" y="1"/>
                      </a:moveTo>
                      <a:lnTo>
                        <a:pt x="0" y="834"/>
                      </a:lnTo>
                      <a:cubicBezTo>
                        <a:pt x="0" y="1072"/>
                        <a:pt x="191" y="1275"/>
                        <a:pt x="429" y="1275"/>
                      </a:cubicBezTo>
                      <a:lnTo>
                        <a:pt x="24861" y="1275"/>
                      </a:lnTo>
                      <a:cubicBezTo>
                        <a:pt x="25099" y="1275"/>
                        <a:pt x="25301" y="1072"/>
                        <a:pt x="25301" y="834"/>
                      </a:cubicBezTo>
                      <a:lnTo>
                        <a:pt x="253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0" name="Google Shape;12860;p43"/>
                <p:cNvSpPr/>
                <p:nvPr/>
              </p:nvSpPr>
              <p:spPr>
                <a:xfrm>
                  <a:off x="4045655" y="1910950"/>
                  <a:ext cx="259690" cy="196686"/>
                </a:xfrm>
                <a:custGeom>
                  <a:rect b="b" l="l" r="r" t="t"/>
                  <a:pathLst>
                    <a:path extrusionOk="0" h="8919" w="11776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8490"/>
                      </a:lnTo>
                      <a:cubicBezTo>
                        <a:pt x="0" y="8728"/>
                        <a:pt x="191" y="8918"/>
                        <a:pt x="429" y="8918"/>
                      </a:cubicBezTo>
                      <a:lnTo>
                        <a:pt x="11335" y="8918"/>
                      </a:lnTo>
                      <a:cubicBezTo>
                        <a:pt x="11573" y="8918"/>
                        <a:pt x="11776" y="8728"/>
                        <a:pt x="11776" y="8490"/>
                      </a:cubicBezTo>
                      <a:lnTo>
                        <a:pt x="11776" y="429"/>
                      </a:lnTo>
                      <a:cubicBezTo>
                        <a:pt x="11776" y="191"/>
                        <a:pt x="11573" y="0"/>
                        <a:pt x="113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861" name="Google Shape;12861;p43"/>
          <p:cNvSpPr/>
          <p:nvPr/>
        </p:nvSpPr>
        <p:spPr>
          <a:xfrm rot="-1667824">
            <a:off x="1896193" y="1908773"/>
            <a:ext cx="643990" cy="457655"/>
          </a:xfrm>
          <a:custGeom>
            <a:rect b="b" l="l" r="r" t="t"/>
            <a:pathLst>
              <a:path extrusionOk="0" h="4028" w="5668">
                <a:moveTo>
                  <a:pt x="2238" y="1"/>
                </a:moveTo>
                <a:cubicBezTo>
                  <a:pt x="1836" y="1"/>
                  <a:pt x="1432" y="120"/>
                  <a:pt x="1084" y="364"/>
                </a:cubicBezTo>
                <a:cubicBezTo>
                  <a:pt x="286" y="936"/>
                  <a:pt x="0" y="1995"/>
                  <a:pt x="429" y="2876"/>
                </a:cubicBezTo>
                <a:cubicBezTo>
                  <a:pt x="774" y="3594"/>
                  <a:pt x="1487" y="4027"/>
                  <a:pt x="2243" y="4027"/>
                </a:cubicBezTo>
                <a:cubicBezTo>
                  <a:pt x="2427" y="4027"/>
                  <a:pt x="2614" y="4002"/>
                  <a:pt x="2798" y="3948"/>
                </a:cubicBezTo>
                <a:cubicBezTo>
                  <a:pt x="3739" y="3674"/>
                  <a:pt x="4358" y="2757"/>
                  <a:pt x="4239" y="1781"/>
                </a:cubicBezTo>
                <a:lnTo>
                  <a:pt x="4239" y="1781"/>
                </a:lnTo>
                <a:cubicBezTo>
                  <a:pt x="4378" y="1852"/>
                  <a:pt x="4522" y="1884"/>
                  <a:pt x="4661" y="1884"/>
                </a:cubicBezTo>
                <a:cubicBezTo>
                  <a:pt x="5198" y="1884"/>
                  <a:pt x="5667" y="1403"/>
                  <a:pt x="5572" y="817"/>
                </a:cubicBezTo>
                <a:cubicBezTo>
                  <a:pt x="5495" y="326"/>
                  <a:pt x="5080" y="29"/>
                  <a:pt x="4653" y="29"/>
                </a:cubicBezTo>
                <a:cubicBezTo>
                  <a:pt x="4427" y="29"/>
                  <a:pt x="4198" y="112"/>
                  <a:pt x="4013" y="293"/>
                </a:cubicBezTo>
                <a:lnTo>
                  <a:pt x="4013" y="305"/>
                </a:lnTo>
                <a:cubicBezTo>
                  <a:pt x="3894" y="412"/>
                  <a:pt x="3810" y="555"/>
                  <a:pt x="3775" y="697"/>
                </a:cubicBezTo>
                <a:cubicBezTo>
                  <a:pt x="3739" y="662"/>
                  <a:pt x="3703" y="626"/>
                  <a:pt x="3667" y="590"/>
                </a:cubicBezTo>
                <a:cubicBezTo>
                  <a:pt x="3278" y="201"/>
                  <a:pt x="2760" y="1"/>
                  <a:pt x="22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5" name="Shape 1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6" name="Google Shape;12866;p44"/>
          <p:cNvSpPr txBox="1"/>
          <p:nvPr/>
        </p:nvSpPr>
        <p:spPr>
          <a:xfrm>
            <a:off x="2877900" y="462600"/>
            <a:ext cx="3388200" cy="572700"/>
          </a:xfrm>
          <a:prstGeom prst="rect">
            <a:avLst/>
          </a:prstGeom>
          <a:noFill/>
          <a:ln cap="flat" cmpd="sng" w="28575">
            <a:solidFill>
              <a:srgbClr val="DA31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Tela Inicial</a:t>
            </a:r>
            <a:endParaRPr sz="22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pic>
        <p:nvPicPr>
          <p:cNvPr id="12867" name="Google Shape;1286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650" y="1257874"/>
            <a:ext cx="6872700" cy="302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1" name="Shape 1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2" name="Google Shape;12872;p45"/>
          <p:cNvSpPr txBox="1"/>
          <p:nvPr/>
        </p:nvSpPr>
        <p:spPr>
          <a:xfrm>
            <a:off x="2877900" y="462600"/>
            <a:ext cx="3388200" cy="572700"/>
          </a:xfrm>
          <a:prstGeom prst="rect">
            <a:avLst/>
          </a:prstGeom>
          <a:noFill/>
          <a:ln cap="flat" cmpd="sng" w="28575">
            <a:solidFill>
              <a:srgbClr val="DA31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Start Game - Fase 1</a:t>
            </a:r>
            <a:endParaRPr sz="22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pic>
        <p:nvPicPr>
          <p:cNvPr id="12873" name="Google Shape;12873;p45"/>
          <p:cNvPicPr preferRelativeResize="0"/>
          <p:nvPr/>
        </p:nvPicPr>
        <p:blipFill rotWithShape="1">
          <a:blip r:embed="rId3">
            <a:alphaModFix/>
          </a:blip>
          <a:srcRect b="6097" l="0" r="0" t="3297"/>
          <a:stretch/>
        </p:blipFill>
        <p:spPr>
          <a:xfrm>
            <a:off x="1191200" y="1257375"/>
            <a:ext cx="6761700" cy="344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lgDash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7" name="Shape 1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8" name="Google Shape;12878;p46"/>
          <p:cNvSpPr txBox="1"/>
          <p:nvPr/>
        </p:nvSpPr>
        <p:spPr>
          <a:xfrm>
            <a:off x="2877900" y="462600"/>
            <a:ext cx="3388200" cy="572700"/>
          </a:xfrm>
          <a:prstGeom prst="rect">
            <a:avLst/>
          </a:prstGeom>
          <a:noFill/>
          <a:ln cap="flat" cmpd="sng" w="28575">
            <a:solidFill>
              <a:srgbClr val="DA31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Start Game - Fase 2</a:t>
            </a:r>
            <a:endParaRPr sz="22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pic>
        <p:nvPicPr>
          <p:cNvPr id="12879" name="Google Shape;12879;p46"/>
          <p:cNvPicPr preferRelativeResize="0"/>
          <p:nvPr/>
        </p:nvPicPr>
        <p:blipFill rotWithShape="1">
          <a:blip r:embed="rId3">
            <a:alphaModFix/>
          </a:blip>
          <a:srcRect b="10411" l="0" r="0" t="3825"/>
          <a:stretch/>
        </p:blipFill>
        <p:spPr>
          <a:xfrm>
            <a:off x="1307875" y="1302750"/>
            <a:ext cx="6761700" cy="3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lgDash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3" name="Shape 1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4" name="Google Shape;12884;p47"/>
          <p:cNvSpPr txBox="1"/>
          <p:nvPr/>
        </p:nvSpPr>
        <p:spPr>
          <a:xfrm>
            <a:off x="733800" y="486025"/>
            <a:ext cx="3388200" cy="572700"/>
          </a:xfrm>
          <a:prstGeom prst="rect">
            <a:avLst/>
          </a:prstGeom>
          <a:noFill/>
          <a:ln cap="flat" cmpd="sng" w="28575">
            <a:solidFill>
              <a:srgbClr val="DA31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Popup</a:t>
            </a:r>
            <a:endParaRPr sz="22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pic>
        <p:nvPicPr>
          <p:cNvPr id="12885" name="Google Shape;128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00" y="1876800"/>
            <a:ext cx="3019425" cy="13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6" name="Google Shape;128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900" y="644475"/>
            <a:ext cx="2718675" cy="153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87" name="Google Shape;12887;p47"/>
          <p:cNvCxnSpPr>
            <a:stCxn id="12885" idx="3"/>
            <a:endCxn id="12888" idx="1"/>
          </p:cNvCxnSpPr>
          <p:nvPr/>
        </p:nvCxnSpPr>
        <p:spPr>
          <a:xfrm>
            <a:off x="3753225" y="2571750"/>
            <a:ext cx="1673700" cy="945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89" name="Google Shape;12889;p47"/>
          <p:cNvCxnSpPr>
            <a:stCxn id="12885" idx="3"/>
            <a:endCxn id="12886" idx="1"/>
          </p:cNvCxnSpPr>
          <p:nvPr/>
        </p:nvCxnSpPr>
        <p:spPr>
          <a:xfrm flipH="1" rot="10800000">
            <a:off x="3753225" y="1412850"/>
            <a:ext cx="1673700" cy="1158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90" name="Google Shape;128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9325" y="2661025"/>
            <a:ext cx="2566250" cy="16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4" name="Shape 1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5" name="Google Shape;12895;p48"/>
          <p:cNvGrpSpPr/>
          <p:nvPr/>
        </p:nvGrpSpPr>
        <p:grpSpPr>
          <a:xfrm>
            <a:off x="5836830" y="4419553"/>
            <a:ext cx="3307171" cy="815228"/>
            <a:chOff x="1927575" y="3812950"/>
            <a:chExt cx="5397700" cy="1330550"/>
          </a:xfrm>
        </p:grpSpPr>
        <p:sp>
          <p:nvSpPr>
            <p:cNvPr id="12896" name="Google Shape;12896;p48"/>
            <p:cNvSpPr/>
            <p:nvPr/>
          </p:nvSpPr>
          <p:spPr>
            <a:xfrm>
              <a:off x="1927575" y="3812950"/>
              <a:ext cx="5397700" cy="1330550"/>
            </a:xfrm>
            <a:custGeom>
              <a:rect b="b" l="l" r="r" t="t"/>
              <a:pathLst>
                <a:path extrusionOk="0" h="53222" w="215908">
                  <a:moveTo>
                    <a:pt x="107945" y="1"/>
                  </a:moveTo>
                  <a:cubicBezTo>
                    <a:pt x="73342" y="1"/>
                    <a:pt x="38729" y="13116"/>
                    <a:pt x="12204" y="39387"/>
                  </a:cubicBezTo>
                  <a:cubicBezTo>
                    <a:pt x="7834" y="43721"/>
                    <a:pt x="3762" y="48340"/>
                    <a:pt x="0" y="53222"/>
                  </a:cubicBezTo>
                  <a:lnTo>
                    <a:pt x="215908" y="53222"/>
                  </a:lnTo>
                  <a:cubicBezTo>
                    <a:pt x="212419" y="48685"/>
                    <a:pt x="208657" y="44375"/>
                    <a:pt x="204633" y="40315"/>
                  </a:cubicBezTo>
                  <a:cubicBezTo>
                    <a:pt x="178022" y="13453"/>
                    <a:pt x="142988" y="1"/>
                    <a:pt x="107945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7" name="Google Shape;12897;p48"/>
            <p:cNvSpPr/>
            <p:nvPr/>
          </p:nvSpPr>
          <p:spPr>
            <a:xfrm>
              <a:off x="5862875" y="4044825"/>
              <a:ext cx="831075" cy="491575"/>
            </a:xfrm>
            <a:custGeom>
              <a:rect b="b" l="l" r="r" t="t"/>
              <a:pathLst>
                <a:path extrusionOk="0" h="19663" w="33243">
                  <a:moveTo>
                    <a:pt x="1" y="1"/>
                  </a:moveTo>
                  <a:cubicBezTo>
                    <a:pt x="3472" y="11896"/>
                    <a:pt x="14346" y="19662"/>
                    <a:pt x="26182" y="19662"/>
                  </a:cubicBezTo>
                  <a:cubicBezTo>
                    <a:pt x="28514" y="19662"/>
                    <a:pt x="30885" y="19361"/>
                    <a:pt x="33243" y="18729"/>
                  </a:cubicBezTo>
                  <a:cubicBezTo>
                    <a:pt x="23111" y="10943"/>
                    <a:pt x="11919" y="4644"/>
                    <a:pt x="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8" name="Google Shape;12898;p48"/>
            <p:cNvSpPr/>
            <p:nvPr/>
          </p:nvSpPr>
          <p:spPr>
            <a:xfrm>
              <a:off x="4393650" y="4961900"/>
              <a:ext cx="503650" cy="181600"/>
            </a:xfrm>
            <a:custGeom>
              <a:rect b="b" l="l" r="r" t="t"/>
              <a:pathLst>
                <a:path extrusionOk="0" h="7264" w="20146">
                  <a:moveTo>
                    <a:pt x="10073" y="1"/>
                  </a:moveTo>
                  <a:cubicBezTo>
                    <a:pt x="5501" y="1"/>
                    <a:pt x="1441" y="2930"/>
                    <a:pt x="0" y="7264"/>
                  </a:cubicBezTo>
                  <a:lnTo>
                    <a:pt x="20146" y="7264"/>
                  </a:lnTo>
                  <a:cubicBezTo>
                    <a:pt x="18705" y="2930"/>
                    <a:pt x="14645" y="1"/>
                    <a:pt x="10073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9" name="Google Shape;12899;p48"/>
            <p:cNvSpPr/>
            <p:nvPr/>
          </p:nvSpPr>
          <p:spPr>
            <a:xfrm>
              <a:off x="2474950" y="4658600"/>
              <a:ext cx="523000" cy="484800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0" name="Google Shape;12900;p48"/>
            <p:cNvSpPr/>
            <p:nvPr/>
          </p:nvSpPr>
          <p:spPr>
            <a:xfrm>
              <a:off x="3261350" y="4290900"/>
              <a:ext cx="1284425" cy="852600"/>
            </a:xfrm>
            <a:custGeom>
              <a:rect b="b" l="l" r="r" t="t"/>
              <a:pathLst>
                <a:path extrusionOk="0" h="34104" w="51377">
                  <a:moveTo>
                    <a:pt x="21027" y="1"/>
                  </a:moveTo>
                  <a:cubicBezTo>
                    <a:pt x="15429" y="1"/>
                    <a:pt x="9870" y="2613"/>
                    <a:pt x="6359" y="7660"/>
                  </a:cubicBezTo>
                  <a:cubicBezTo>
                    <a:pt x="1" y="16816"/>
                    <a:pt x="3489" y="29496"/>
                    <a:pt x="13657" y="34104"/>
                  </a:cubicBezTo>
                  <a:lnTo>
                    <a:pt x="28385" y="34104"/>
                  </a:lnTo>
                  <a:cubicBezTo>
                    <a:pt x="35422" y="30901"/>
                    <a:pt x="39601" y="23531"/>
                    <a:pt x="38744" y="15852"/>
                  </a:cubicBezTo>
                  <a:lnTo>
                    <a:pt x="38744" y="15852"/>
                  </a:lnTo>
                  <a:cubicBezTo>
                    <a:pt x="39919" y="16450"/>
                    <a:pt x="41189" y="16741"/>
                    <a:pt x="42450" y="16741"/>
                  </a:cubicBezTo>
                  <a:cubicBezTo>
                    <a:pt x="44500" y="16741"/>
                    <a:pt x="46528" y="15973"/>
                    <a:pt x="48090" y="14506"/>
                  </a:cubicBezTo>
                  <a:cubicBezTo>
                    <a:pt x="50614" y="12125"/>
                    <a:pt x="51376" y="8434"/>
                    <a:pt x="49995" y="5255"/>
                  </a:cubicBezTo>
                  <a:cubicBezTo>
                    <a:pt x="48686" y="2242"/>
                    <a:pt x="45720" y="320"/>
                    <a:pt x="42474" y="320"/>
                  </a:cubicBezTo>
                  <a:cubicBezTo>
                    <a:pt x="42295" y="320"/>
                    <a:pt x="42115" y="326"/>
                    <a:pt x="41935" y="338"/>
                  </a:cubicBezTo>
                  <a:cubicBezTo>
                    <a:pt x="38470" y="552"/>
                    <a:pt x="35529" y="2921"/>
                    <a:pt x="34565" y="6255"/>
                  </a:cubicBezTo>
                  <a:cubicBezTo>
                    <a:pt x="34291" y="5922"/>
                    <a:pt x="34005" y="5600"/>
                    <a:pt x="33696" y="5291"/>
                  </a:cubicBezTo>
                  <a:cubicBezTo>
                    <a:pt x="30169" y="1732"/>
                    <a:pt x="25585" y="1"/>
                    <a:pt x="21027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1" name="Google Shape;12901;p48"/>
          <p:cNvGrpSpPr/>
          <p:nvPr/>
        </p:nvGrpSpPr>
        <p:grpSpPr>
          <a:xfrm>
            <a:off x="6025617" y="2509769"/>
            <a:ext cx="2241278" cy="2134893"/>
            <a:chOff x="6330088" y="2152125"/>
            <a:chExt cx="2321125" cy="2210950"/>
          </a:xfrm>
        </p:grpSpPr>
        <p:sp>
          <p:nvSpPr>
            <p:cNvPr id="12902" name="Google Shape;12902;p48"/>
            <p:cNvSpPr/>
            <p:nvPr/>
          </p:nvSpPr>
          <p:spPr>
            <a:xfrm>
              <a:off x="8536013" y="2835450"/>
              <a:ext cx="115200" cy="510850"/>
            </a:xfrm>
            <a:custGeom>
              <a:rect b="b" l="l" r="r" t="t"/>
              <a:pathLst>
                <a:path extrusionOk="0" h="20434" w="4608">
                  <a:moveTo>
                    <a:pt x="2262" y="0"/>
                  </a:moveTo>
                  <a:cubicBezTo>
                    <a:pt x="1836" y="0"/>
                    <a:pt x="1410" y="317"/>
                    <a:pt x="1084" y="1121"/>
                  </a:cubicBezTo>
                  <a:cubicBezTo>
                    <a:pt x="0" y="3812"/>
                    <a:pt x="1155" y="6908"/>
                    <a:pt x="881" y="9658"/>
                  </a:cubicBezTo>
                  <a:cubicBezTo>
                    <a:pt x="703" y="11396"/>
                    <a:pt x="846" y="13218"/>
                    <a:pt x="929" y="14956"/>
                  </a:cubicBezTo>
                  <a:cubicBezTo>
                    <a:pt x="953" y="15492"/>
                    <a:pt x="965" y="20100"/>
                    <a:pt x="1322" y="20207"/>
                  </a:cubicBezTo>
                  <a:cubicBezTo>
                    <a:pt x="1702" y="20325"/>
                    <a:pt x="2127" y="20434"/>
                    <a:pt x="2523" y="20434"/>
                  </a:cubicBezTo>
                  <a:cubicBezTo>
                    <a:pt x="2884" y="20434"/>
                    <a:pt x="3221" y="20343"/>
                    <a:pt x="3477" y="20088"/>
                  </a:cubicBezTo>
                  <a:cubicBezTo>
                    <a:pt x="3810" y="19754"/>
                    <a:pt x="3894" y="19266"/>
                    <a:pt x="3953" y="18802"/>
                  </a:cubicBezTo>
                  <a:cubicBezTo>
                    <a:pt x="4608" y="13373"/>
                    <a:pt x="4322" y="7884"/>
                    <a:pt x="4025" y="2431"/>
                  </a:cubicBezTo>
                  <a:cubicBezTo>
                    <a:pt x="3961" y="1258"/>
                    <a:pt x="3111" y="0"/>
                    <a:pt x="2262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3" name="Google Shape;12903;p48"/>
            <p:cNvSpPr/>
            <p:nvPr/>
          </p:nvSpPr>
          <p:spPr>
            <a:xfrm>
              <a:off x="7938013" y="2651950"/>
              <a:ext cx="577475" cy="797950"/>
            </a:xfrm>
            <a:custGeom>
              <a:rect b="b" l="l" r="r" t="t"/>
              <a:pathLst>
                <a:path extrusionOk="0" h="31918" w="23099">
                  <a:moveTo>
                    <a:pt x="12453" y="0"/>
                  </a:moveTo>
                  <a:cubicBezTo>
                    <a:pt x="9126" y="0"/>
                    <a:pt x="5805" y="476"/>
                    <a:pt x="3918" y="1472"/>
                  </a:cubicBezTo>
                  <a:cubicBezTo>
                    <a:pt x="2703" y="2115"/>
                    <a:pt x="2227" y="2925"/>
                    <a:pt x="1882" y="3711"/>
                  </a:cubicBezTo>
                  <a:cubicBezTo>
                    <a:pt x="822" y="6139"/>
                    <a:pt x="727" y="8616"/>
                    <a:pt x="632" y="11069"/>
                  </a:cubicBezTo>
                  <a:cubicBezTo>
                    <a:pt x="441" y="16069"/>
                    <a:pt x="251" y="21082"/>
                    <a:pt x="60" y="26094"/>
                  </a:cubicBezTo>
                  <a:cubicBezTo>
                    <a:pt x="1" y="27737"/>
                    <a:pt x="84" y="29547"/>
                    <a:pt x="2763" y="30702"/>
                  </a:cubicBezTo>
                  <a:cubicBezTo>
                    <a:pt x="5197" y="31742"/>
                    <a:pt x="8986" y="31917"/>
                    <a:pt x="12682" y="31917"/>
                  </a:cubicBezTo>
                  <a:cubicBezTo>
                    <a:pt x="13342" y="31917"/>
                    <a:pt x="13999" y="31912"/>
                    <a:pt x="14645" y="31904"/>
                  </a:cubicBezTo>
                  <a:cubicBezTo>
                    <a:pt x="15812" y="31893"/>
                    <a:pt x="17062" y="31869"/>
                    <a:pt x="18050" y="31583"/>
                  </a:cubicBezTo>
                  <a:cubicBezTo>
                    <a:pt x="18860" y="31381"/>
                    <a:pt x="19563" y="30881"/>
                    <a:pt x="20015" y="30178"/>
                  </a:cubicBezTo>
                  <a:cubicBezTo>
                    <a:pt x="22170" y="27059"/>
                    <a:pt x="22301" y="23832"/>
                    <a:pt x="22432" y="20641"/>
                  </a:cubicBezTo>
                  <a:lnTo>
                    <a:pt x="23027" y="5235"/>
                  </a:lnTo>
                  <a:cubicBezTo>
                    <a:pt x="23063" y="4187"/>
                    <a:pt x="23099" y="3127"/>
                    <a:pt x="22194" y="2175"/>
                  </a:cubicBezTo>
                  <a:cubicBezTo>
                    <a:pt x="20840" y="755"/>
                    <a:pt x="16642" y="0"/>
                    <a:pt x="12453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4" name="Google Shape;12904;p48"/>
            <p:cNvSpPr/>
            <p:nvPr/>
          </p:nvSpPr>
          <p:spPr>
            <a:xfrm>
              <a:off x="8319013" y="2684475"/>
              <a:ext cx="284000" cy="766875"/>
            </a:xfrm>
            <a:custGeom>
              <a:rect b="b" l="l" r="r" t="t"/>
              <a:pathLst>
                <a:path extrusionOk="0" h="30675" w="11360">
                  <a:moveTo>
                    <a:pt x="5707" y="0"/>
                  </a:moveTo>
                  <a:cubicBezTo>
                    <a:pt x="4106" y="0"/>
                    <a:pt x="2543" y="420"/>
                    <a:pt x="1644" y="1314"/>
                  </a:cubicBezTo>
                  <a:cubicBezTo>
                    <a:pt x="1048" y="1909"/>
                    <a:pt x="810" y="2683"/>
                    <a:pt x="655" y="3433"/>
                  </a:cubicBezTo>
                  <a:cubicBezTo>
                    <a:pt x="143" y="5755"/>
                    <a:pt x="132" y="8125"/>
                    <a:pt x="108" y="10482"/>
                  </a:cubicBezTo>
                  <a:cubicBezTo>
                    <a:pt x="72" y="15292"/>
                    <a:pt x="48" y="20102"/>
                    <a:pt x="13" y="24912"/>
                  </a:cubicBezTo>
                  <a:cubicBezTo>
                    <a:pt x="1" y="26484"/>
                    <a:pt x="72" y="28222"/>
                    <a:pt x="1441" y="29365"/>
                  </a:cubicBezTo>
                  <a:cubicBezTo>
                    <a:pt x="2906" y="30580"/>
                    <a:pt x="5311" y="30663"/>
                    <a:pt x="7454" y="30675"/>
                  </a:cubicBezTo>
                  <a:cubicBezTo>
                    <a:pt x="8049" y="30675"/>
                    <a:pt x="8680" y="30675"/>
                    <a:pt x="9180" y="30413"/>
                  </a:cubicBezTo>
                  <a:cubicBezTo>
                    <a:pt x="9740" y="30115"/>
                    <a:pt x="9978" y="29580"/>
                    <a:pt x="10157" y="29079"/>
                  </a:cubicBezTo>
                  <a:cubicBezTo>
                    <a:pt x="11192" y="26115"/>
                    <a:pt x="11228" y="23007"/>
                    <a:pt x="11252" y="19947"/>
                  </a:cubicBezTo>
                  <a:lnTo>
                    <a:pt x="11359" y="5160"/>
                  </a:lnTo>
                  <a:cubicBezTo>
                    <a:pt x="11359" y="4160"/>
                    <a:pt x="11359" y="3136"/>
                    <a:pt x="10895" y="2219"/>
                  </a:cubicBezTo>
                  <a:cubicBezTo>
                    <a:pt x="10165" y="788"/>
                    <a:pt x="7900" y="0"/>
                    <a:pt x="5707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5" name="Google Shape;12905;p48"/>
            <p:cNvSpPr/>
            <p:nvPr/>
          </p:nvSpPr>
          <p:spPr>
            <a:xfrm>
              <a:off x="7211738" y="2867975"/>
              <a:ext cx="219000" cy="205850"/>
            </a:xfrm>
            <a:custGeom>
              <a:rect b="b" l="l" r="r" t="t"/>
              <a:pathLst>
                <a:path extrusionOk="0" h="8234" w="8760">
                  <a:moveTo>
                    <a:pt x="1952" y="1"/>
                  </a:moveTo>
                  <a:cubicBezTo>
                    <a:pt x="1443" y="1"/>
                    <a:pt x="939" y="189"/>
                    <a:pt x="596" y="618"/>
                  </a:cubicBezTo>
                  <a:cubicBezTo>
                    <a:pt x="119" y="1201"/>
                    <a:pt x="108" y="2297"/>
                    <a:pt x="691" y="2737"/>
                  </a:cubicBezTo>
                  <a:cubicBezTo>
                    <a:pt x="203" y="3856"/>
                    <a:pt x="0" y="5607"/>
                    <a:pt x="929" y="6238"/>
                  </a:cubicBezTo>
                  <a:cubicBezTo>
                    <a:pt x="3070" y="7715"/>
                    <a:pt x="4642" y="8233"/>
                    <a:pt x="5787" y="8233"/>
                  </a:cubicBezTo>
                  <a:cubicBezTo>
                    <a:pt x="8323" y="8233"/>
                    <a:pt x="8760" y="5691"/>
                    <a:pt x="8620" y="5404"/>
                  </a:cubicBezTo>
                  <a:cubicBezTo>
                    <a:pt x="7739" y="3642"/>
                    <a:pt x="4334" y="594"/>
                    <a:pt x="2536" y="82"/>
                  </a:cubicBezTo>
                  <a:cubicBezTo>
                    <a:pt x="2347" y="29"/>
                    <a:pt x="2149" y="1"/>
                    <a:pt x="1952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6" name="Google Shape;12906;p48"/>
            <p:cNvSpPr/>
            <p:nvPr/>
          </p:nvSpPr>
          <p:spPr>
            <a:xfrm>
              <a:off x="7710013" y="2795150"/>
              <a:ext cx="141050" cy="185650"/>
            </a:xfrm>
            <a:custGeom>
              <a:rect b="b" l="l" r="r" t="t"/>
              <a:pathLst>
                <a:path extrusionOk="0" h="7426" w="5642">
                  <a:moveTo>
                    <a:pt x="4479" y="1"/>
                  </a:moveTo>
                  <a:cubicBezTo>
                    <a:pt x="4154" y="1"/>
                    <a:pt x="3819" y="83"/>
                    <a:pt x="3572" y="221"/>
                  </a:cubicBezTo>
                  <a:cubicBezTo>
                    <a:pt x="2917" y="566"/>
                    <a:pt x="2465" y="1185"/>
                    <a:pt x="2048" y="1793"/>
                  </a:cubicBezTo>
                  <a:cubicBezTo>
                    <a:pt x="1096" y="3174"/>
                    <a:pt x="215" y="4698"/>
                    <a:pt x="36" y="6365"/>
                  </a:cubicBezTo>
                  <a:cubicBezTo>
                    <a:pt x="0" y="6662"/>
                    <a:pt x="0" y="7007"/>
                    <a:pt x="215" y="7234"/>
                  </a:cubicBezTo>
                  <a:cubicBezTo>
                    <a:pt x="342" y="7371"/>
                    <a:pt x="512" y="7425"/>
                    <a:pt x="695" y="7425"/>
                  </a:cubicBezTo>
                  <a:cubicBezTo>
                    <a:pt x="957" y="7425"/>
                    <a:pt x="1246" y="7314"/>
                    <a:pt x="1477" y="7174"/>
                  </a:cubicBezTo>
                  <a:cubicBezTo>
                    <a:pt x="2691" y="6412"/>
                    <a:pt x="3346" y="5055"/>
                    <a:pt x="4144" y="3864"/>
                  </a:cubicBezTo>
                  <a:cubicBezTo>
                    <a:pt x="4727" y="2983"/>
                    <a:pt x="5418" y="2090"/>
                    <a:pt x="5549" y="1007"/>
                  </a:cubicBezTo>
                  <a:cubicBezTo>
                    <a:pt x="5641" y="281"/>
                    <a:pt x="5078" y="1"/>
                    <a:pt x="4479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7" name="Google Shape;12907;p48"/>
            <p:cNvSpPr/>
            <p:nvPr/>
          </p:nvSpPr>
          <p:spPr>
            <a:xfrm>
              <a:off x="7345688" y="2771325"/>
              <a:ext cx="699600" cy="374675"/>
            </a:xfrm>
            <a:custGeom>
              <a:rect b="b" l="l" r="r" t="t"/>
              <a:pathLst>
                <a:path extrusionOk="0" h="14987" w="27984">
                  <a:moveTo>
                    <a:pt x="23182" y="0"/>
                  </a:moveTo>
                  <a:cubicBezTo>
                    <a:pt x="21695" y="0"/>
                    <a:pt x="20148" y="524"/>
                    <a:pt x="19038" y="1567"/>
                  </a:cubicBezTo>
                  <a:cubicBezTo>
                    <a:pt x="17836" y="2710"/>
                    <a:pt x="16978" y="4127"/>
                    <a:pt x="16145" y="5520"/>
                  </a:cubicBezTo>
                  <a:cubicBezTo>
                    <a:pt x="15681" y="6305"/>
                    <a:pt x="14752" y="8163"/>
                    <a:pt x="14192" y="9175"/>
                  </a:cubicBezTo>
                  <a:cubicBezTo>
                    <a:pt x="14121" y="9294"/>
                    <a:pt x="14061" y="9401"/>
                    <a:pt x="14002" y="9496"/>
                  </a:cubicBezTo>
                  <a:cubicBezTo>
                    <a:pt x="13954" y="9496"/>
                    <a:pt x="13919" y="9484"/>
                    <a:pt x="13883" y="9484"/>
                  </a:cubicBezTo>
                  <a:cubicBezTo>
                    <a:pt x="7871" y="8606"/>
                    <a:pt x="3752" y="6596"/>
                    <a:pt x="1976" y="6596"/>
                  </a:cubicBezTo>
                  <a:cubicBezTo>
                    <a:pt x="1635" y="6596"/>
                    <a:pt x="1380" y="6670"/>
                    <a:pt x="1215" y="6841"/>
                  </a:cubicBezTo>
                  <a:cubicBezTo>
                    <a:pt x="72" y="8032"/>
                    <a:pt x="0" y="10127"/>
                    <a:pt x="512" y="10830"/>
                  </a:cubicBezTo>
                  <a:cubicBezTo>
                    <a:pt x="1724" y="12478"/>
                    <a:pt x="10766" y="14986"/>
                    <a:pt x="14505" y="14986"/>
                  </a:cubicBezTo>
                  <a:cubicBezTo>
                    <a:pt x="14548" y="14986"/>
                    <a:pt x="14591" y="14986"/>
                    <a:pt x="14633" y="14985"/>
                  </a:cubicBezTo>
                  <a:cubicBezTo>
                    <a:pt x="14764" y="14985"/>
                    <a:pt x="14883" y="14973"/>
                    <a:pt x="14990" y="14973"/>
                  </a:cubicBezTo>
                  <a:cubicBezTo>
                    <a:pt x="15252" y="14961"/>
                    <a:pt x="15514" y="14914"/>
                    <a:pt x="15764" y="14818"/>
                  </a:cubicBezTo>
                  <a:cubicBezTo>
                    <a:pt x="17610" y="14068"/>
                    <a:pt x="25563" y="9913"/>
                    <a:pt x="27230" y="6520"/>
                  </a:cubicBezTo>
                  <a:cubicBezTo>
                    <a:pt x="27551" y="5865"/>
                    <a:pt x="27742" y="5151"/>
                    <a:pt x="27789" y="4424"/>
                  </a:cubicBezTo>
                  <a:cubicBezTo>
                    <a:pt x="27983" y="1466"/>
                    <a:pt x="25668" y="0"/>
                    <a:pt x="2318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8" name="Google Shape;12908;p48"/>
            <p:cNvSpPr/>
            <p:nvPr/>
          </p:nvSpPr>
          <p:spPr>
            <a:xfrm>
              <a:off x="7692738" y="3000675"/>
              <a:ext cx="27725" cy="145300"/>
            </a:xfrm>
            <a:custGeom>
              <a:rect b="b" l="l" r="r" t="t"/>
              <a:pathLst>
                <a:path extrusionOk="0" h="5812" w="1109">
                  <a:moveTo>
                    <a:pt x="310" y="1"/>
                  </a:moveTo>
                  <a:cubicBezTo>
                    <a:pt x="239" y="120"/>
                    <a:pt x="179" y="239"/>
                    <a:pt x="120" y="322"/>
                  </a:cubicBezTo>
                  <a:cubicBezTo>
                    <a:pt x="72" y="322"/>
                    <a:pt x="37" y="322"/>
                    <a:pt x="1" y="310"/>
                  </a:cubicBezTo>
                  <a:lnTo>
                    <a:pt x="1" y="310"/>
                  </a:lnTo>
                  <a:cubicBezTo>
                    <a:pt x="406" y="2120"/>
                    <a:pt x="656" y="3966"/>
                    <a:pt x="751" y="5811"/>
                  </a:cubicBezTo>
                  <a:cubicBezTo>
                    <a:pt x="882" y="5811"/>
                    <a:pt x="1001" y="5799"/>
                    <a:pt x="1108" y="5799"/>
                  </a:cubicBezTo>
                  <a:cubicBezTo>
                    <a:pt x="1001" y="3847"/>
                    <a:pt x="739" y="1906"/>
                    <a:pt x="310" y="1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9" name="Google Shape;12909;p48"/>
            <p:cNvSpPr/>
            <p:nvPr/>
          </p:nvSpPr>
          <p:spPr>
            <a:xfrm>
              <a:off x="6330088" y="2480075"/>
              <a:ext cx="727775" cy="470850"/>
            </a:xfrm>
            <a:custGeom>
              <a:rect b="b" l="l" r="r" t="t"/>
              <a:pathLst>
                <a:path extrusionOk="0" h="18834" w="29111">
                  <a:moveTo>
                    <a:pt x="24086" y="1"/>
                  </a:moveTo>
                  <a:cubicBezTo>
                    <a:pt x="21586" y="2251"/>
                    <a:pt x="18836" y="3442"/>
                    <a:pt x="15919" y="4692"/>
                  </a:cubicBezTo>
                  <a:cubicBezTo>
                    <a:pt x="13568" y="5691"/>
                    <a:pt x="10940" y="6116"/>
                    <a:pt x="8281" y="6116"/>
                  </a:cubicBezTo>
                  <a:cubicBezTo>
                    <a:pt x="5458" y="6116"/>
                    <a:pt x="2599" y="5637"/>
                    <a:pt x="0" y="4859"/>
                  </a:cubicBezTo>
                  <a:lnTo>
                    <a:pt x="0" y="4859"/>
                  </a:lnTo>
                  <a:cubicBezTo>
                    <a:pt x="1595" y="10800"/>
                    <a:pt x="7156" y="17884"/>
                    <a:pt x="14419" y="18598"/>
                  </a:cubicBezTo>
                  <a:cubicBezTo>
                    <a:pt x="15972" y="18748"/>
                    <a:pt x="17568" y="18833"/>
                    <a:pt x="19174" y="18833"/>
                  </a:cubicBezTo>
                  <a:cubicBezTo>
                    <a:pt x="22553" y="18833"/>
                    <a:pt x="25971" y="18455"/>
                    <a:pt x="29111" y="17503"/>
                  </a:cubicBezTo>
                  <a:cubicBezTo>
                    <a:pt x="28718" y="14705"/>
                    <a:pt x="28004" y="11574"/>
                    <a:pt x="27087" y="8502"/>
                  </a:cubicBezTo>
                  <a:cubicBezTo>
                    <a:pt x="26241" y="5609"/>
                    <a:pt x="25241" y="2775"/>
                    <a:pt x="24086" y="1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0" name="Google Shape;12910;p48"/>
            <p:cNvSpPr/>
            <p:nvPr/>
          </p:nvSpPr>
          <p:spPr>
            <a:xfrm>
              <a:off x="6882238" y="2692600"/>
              <a:ext cx="175625" cy="225075"/>
            </a:xfrm>
            <a:custGeom>
              <a:rect b="b" l="l" r="r" t="t"/>
              <a:pathLst>
                <a:path extrusionOk="0" h="9003" w="7025">
                  <a:moveTo>
                    <a:pt x="5013" y="1"/>
                  </a:moveTo>
                  <a:lnTo>
                    <a:pt x="0" y="7049"/>
                  </a:lnTo>
                  <a:cubicBezTo>
                    <a:pt x="0" y="7049"/>
                    <a:pt x="4858" y="7478"/>
                    <a:pt x="7025" y="9002"/>
                  </a:cubicBezTo>
                  <a:cubicBezTo>
                    <a:pt x="6632" y="6204"/>
                    <a:pt x="5918" y="3073"/>
                    <a:pt x="501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1" name="Google Shape;12911;p48"/>
            <p:cNvSpPr/>
            <p:nvPr/>
          </p:nvSpPr>
          <p:spPr>
            <a:xfrm>
              <a:off x="6772688" y="2299175"/>
              <a:ext cx="510800" cy="569775"/>
            </a:xfrm>
            <a:custGeom>
              <a:rect b="b" l="l" r="r" t="t"/>
              <a:pathLst>
                <a:path extrusionOk="0" h="22791" w="20432">
                  <a:moveTo>
                    <a:pt x="10518" y="0"/>
                  </a:moveTo>
                  <a:cubicBezTo>
                    <a:pt x="6409" y="0"/>
                    <a:pt x="1987" y="1329"/>
                    <a:pt x="1" y="3975"/>
                  </a:cubicBezTo>
                  <a:cubicBezTo>
                    <a:pt x="1798" y="11033"/>
                    <a:pt x="2001" y="15141"/>
                    <a:pt x="4380" y="22781"/>
                  </a:cubicBezTo>
                  <a:lnTo>
                    <a:pt x="4380" y="22781"/>
                  </a:lnTo>
                  <a:cubicBezTo>
                    <a:pt x="4671" y="22565"/>
                    <a:pt x="11455" y="18623"/>
                    <a:pt x="17052" y="18623"/>
                  </a:cubicBezTo>
                  <a:cubicBezTo>
                    <a:pt x="18260" y="18623"/>
                    <a:pt x="19412" y="18806"/>
                    <a:pt x="20432" y="19250"/>
                  </a:cubicBezTo>
                  <a:cubicBezTo>
                    <a:pt x="20420" y="19096"/>
                    <a:pt x="18181" y="6963"/>
                    <a:pt x="17181" y="1558"/>
                  </a:cubicBezTo>
                  <a:cubicBezTo>
                    <a:pt x="15529" y="519"/>
                    <a:pt x="13085" y="0"/>
                    <a:pt x="10518" y="0"/>
                  </a:cubicBezTo>
                  <a:close/>
                  <a:moveTo>
                    <a:pt x="4380" y="22781"/>
                  </a:moveTo>
                  <a:cubicBezTo>
                    <a:pt x="4372" y="22787"/>
                    <a:pt x="4369" y="22790"/>
                    <a:pt x="4371" y="22790"/>
                  </a:cubicBezTo>
                  <a:cubicBezTo>
                    <a:pt x="4373" y="22790"/>
                    <a:pt x="4376" y="22789"/>
                    <a:pt x="4382" y="22786"/>
                  </a:cubicBezTo>
                  <a:cubicBezTo>
                    <a:pt x="4382" y="22785"/>
                    <a:pt x="4381" y="22783"/>
                    <a:pt x="4380" y="22781"/>
                  </a:cubicBezTo>
                  <a:close/>
                </a:path>
              </a:pathLst>
            </a:custGeom>
            <a:solidFill>
              <a:srgbClr val="DA3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2" name="Google Shape;12912;p48"/>
            <p:cNvSpPr/>
            <p:nvPr/>
          </p:nvSpPr>
          <p:spPr>
            <a:xfrm>
              <a:off x="7184338" y="2307275"/>
              <a:ext cx="395025" cy="2028725"/>
            </a:xfrm>
            <a:custGeom>
              <a:rect b="b" l="l" r="r" t="t"/>
              <a:pathLst>
                <a:path extrusionOk="0" h="81149" w="15801">
                  <a:moveTo>
                    <a:pt x="815" y="0"/>
                  </a:moveTo>
                  <a:cubicBezTo>
                    <a:pt x="759" y="0"/>
                    <a:pt x="701" y="6"/>
                    <a:pt x="644" y="19"/>
                  </a:cubicBezTo>
                  <a:cubicBezTo>
                    <a:pt x="251" y="114"/>
                    <a:pt x="1" y="495"/>
                    <a:pt x="72" y="888"/>
                  </a:cubicBezTo>
                  <a:lnTo>
                    <a:pt x="13788" y="81136"/>
                  </a:lnTo>
                  <a:lnTo>
                    <a:pt x="15801" y="81148"/>
                  </a:lnTo>
                  <a:lnTo>
                    <a:pt x="15801" y="81148"/>
                  </a:lnTo>
                  <a:lnTo>
                    <a:pt x="1573" y="638"/>
                  </a:lnTo>
                  <a:cubicBezTo>
                    <a:pt x="1511" y="257"/>
                    <a:pt x="1181" y="0"/>
                    <a:pt x="815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3" name="Google Shape;12913;p48"/>
            <p:cNvSpPr/>
            <p:nvPr/>
          </p:nvSpPr>
          <p:spPr>
            <a:xfrm>
              <a:off x="7203113" y="2868900"/>
              <a:ext cx="269700" cy="204500"/>
            </a:xfrm>
            <a:custGeom>
              <a:rect b="b" l="l" r="r" t="t"/>
              <a:pathLst>
                <a:path extrusionOk="0" h="8180" w="10788">
                  <a:moveTo>
                    <a:pt x="4227" y="1"/>
                  </a:moveTo>
                  <a:cubicBezTo>
                    <a:pt x="4019" y="1"/>
                    <a:pt x="3827" y="48"/>
                    <a:pt x="3655" y="152"/>
                  </a:cubicBezTo>
                  <a:cubicBezTo>
                    <a:pt x="0" y="2391"/>
                    <a:pt x="2227" y="5927"/>
                    <a:pt x="3465" y="6486"/>
                  </a:cubicBezTo>
                  <a:cubicBezTo>
                    <a:pt x="3548" y="6524"/>
                    <a:pt x="3634" y="6541"/>
                    <a:pt x="3722" y="6541"/>
                  </a:cubicBezTo>
                  <a:cubicBezTo>
                    <a:pt x="4357" y="6541"/>
                    <a:pt x="5082" y="5640"/>
                    <a:pt x="5155" y="4950"/>
                  </a:cubicBezTo>
                  <a:lnTo>
                    <a:pt x="5155" y="4950"/>
                  </a:lnTo>
                  <a:cubicBezTo>
                    <a:pt x="5096" y="6022"/>
                    <a:pt x="5739" y="7296"/>
                    <a:pt x="6608" y="7844"/>
                  </a:cubicBezTo>
                  <a:cubicBezTo>
                    <a:pt x="6975" y="8069"/>
                    <a:pt x="7386" y="8179"/>
                    <a:pt x="7794" y="8179"/>
                  </a:cubicBezTo>
                  <a:cubicBezTo>
                    <a:pt x="8380" y="8179"/>
                    <a:pt x="8959" y="7952"/>
                    <a:pt x="9394" y="7510"/>
                  </a:cubicBezTo>
                  <a:cubicBezTo>
                    <a:pt x="10108" y="6760"/>
                    <a:pt x="10787" y="4665"/>
                    <a:pt x="9989" y="4034"/>
                  </a:cubicBezTo>
                  <a:cubicBezTo>
                    <a:pt x="8367" y="2791"/>
                    <a:pt x="5822" y="1"/>
                    <a:pt x="4227" y="1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4" name="Google Shape;12914;p48"/>
            <p:cNvSpPr/>
            <p:nvPr/>
          </p:nvSpPr>
          <p:spPr>
            <a:xfrm>
              <a:off x="8310388" y="4215050"/>
              <a:ext cx="27400" cy="54650"/>
            </a:xfrm>
            <a:custGeom>
              <a:rect b="b" l="l" r="r" t="t"/>
              <a:pathLst>
                <a:path extrusionOk="0" h="2186" w="1096">
                  <a:moveTo>
                    <a:pt x="500" y="0"/>
                  </a:moveTo>
                  <a:cubicBezTo>
                    <a:pt x="247" y="0"/>
                    <a:pt x="0" y="164"/>
                    <a:pt x="12" y="491"/>
                  </a:cubicBezTo>
                  <a:lnTo>
                    <a:pt x="72" y="1694"/>
                  </a:lnTo>
                  <a:cubicBezTo>
                    <a:pt x="84" y="2021"/>
                    <a:pt x="343" y="2185"/>
                    <a:pt x="596" y="2185"/>
                  </a:cubicBezTo>
                  <a:cubicBezTo>
                    <a:pt x="849" y="2185"/>
                    <a:pt x="1096" y="2021"/>
                    <a:pt x="1084" y="1694"/>
                  </a:cubicBezTo>
                  <a:lnTo>
                    <a:pt x="1024" y="491"/>
                  </a:lnTo>
                  <a:cubicBezTo>
                    <a:pt x="1012" y="164"/>
                    <a:pt x="753" y="0"/>
                    <a:pt x="50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5" name="Google Shape;12915;p48"/>
            <p:cNvSpPr/>
            <p:nvPr/>
          </p:nvSpPr>
          <p:spPr>
            <a:xfrm>
              <a:off x="8446363" y="4188300"/>
              <a:ext cx="37825" cy="53475"/>
            </a:xfrm>
            <a:custGeom>
              <a:rect b="b" l="l" r="r" t="t"/>
              <a:pathLst>
                <a:path extrusionOk="0" h="2139" w="1513">
                  <a:moveTo>
                    <a:pt x="596" y="1"/>
                  </a:moveTo>
                  <a:cubicBezTo>
                    <a:pt x="299" y="1"/>
                    <a:pt x="0" y="227"/>
                    <a:pt x="98" y="597"/>
                  </a:cubicBezTo>
                  <a:lnTo>
                    <a:pt x="419" y="1764"/>
                  </a:lnTo>
                  <a:cubicBezTo>
                    <a:pt x="493" y="2025"/>
                    <a:pt x="705" y="2139"/>
                    <a:pt x="916" y="2139"/>
                  </a:cubicBezTo>
                  <a:cubicBezTo>
                    <a:pt x="1215" y="2139"/>
                    <a:pt x="1512" y="1908"/>
                    <a:pt x="1407" y="1538"/>
                  </a:cubicBezTo>
                  <a:lnTo>
                    <a:pt x="1086" y="371"/>
                  </a:lnTo>
                  <a:cubicBezTo>
                    <a:pt x="1017" y="114"/>
                    <a:pt x="807" y="1"/>
                    <a:pt x="596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6" name="Google Shape;12916;p48"/>
            <p:cNvSpPr/>
            <p:nvPr/>
          </p:nvSpPr>
          <p:spPr>
            <a:xfrm>
              <a:off x="8305913" y="4121650"/>
              <a:ext cx="181900" cy="194100"/>
            </a:xfrm>
            <a:custGeom>
              <a:rect b="b" l="l" r="r" t="t"/>
              <a:pathLst>
                <a:path extrusionOk="0" h="7764" w="7276">
                  <a:moveTo>
                    <a:pt x="5394" y="1"/>
                  </a:moveTo>
                  <a:lnTo>
                    <a:pt x="4728" y="108"/>
                  </a:lnTo>
                  <a:lnTo>
                    <a:pt x="4394" y="156"/>
                  </a:lnTo>
                  <a:cubicBezTo>
                    <a:pt x="3334" y="334"/>
                    <a:pt x="2239" y="477"/>
                    <a:pt x="1179" y="632"/>
                  </a:cubicBezTo>
                  <a:lnTo>
                    <a:pt x="846" y="667"/>
                  </a:lnTo>
                  <a:lnTo>
                    <a:pt x="1" y="787"/>
                  </a:lnTo>
                  <a:cubicBezTo>
                    <a:pt x="525" y="3001"/>
                    <a:pt x="751" y="5263"/>
                    <a:pt x="691" y="7537"/>
                  </a:cubicBezTo>
                  <a:cubicBezTo>
                    <a:pt x="882" y="7573"/>
                    <a:pt x="1072" y="7609"/>
                    <a:pt x="1263" y="7645"/>
                  </a:cubicBezTo>
                  <a:cubicBezTo>
                    <a:pt x="1370" y="7656"/>
                    <a:pt x="1489" y="7668"/>
                    <a:pt x="1596" y="7680"/>
                  </a:cubicBezTo>
                  <a:cubicBezTo>
                    <a:pt x="2017" y="7736"/>
                    <a:pt x="2440" y="7763"/>
                    <a:pt x="2861" y="7763"/>
                  </a:cubicBezTo>
                  <a:cubicBezTo>
                    <a:pt x="4073" y="7763"/>
                    <a:pt x="5276" y="7535"/>
                    <a:pt x="6406" y="7085"/>
                  </a:cubicBezTo>
                  <a:cubicBezTo>
                    <a:pt x="6513" y="7037"/>
                    <a:pt x="6609" y="6990"/>
                    <a:pt x="6716" y="6954"/>
                  </a:cubicBezTo>
                  <a:cubicBezTo>
                    <a:pt x="6906" y="6859"/>
                    <a:pt x="7097" y="6763"/>
                    <a:pt x="7275" y="6668"/>
                  </a:cubicBezTo>
                  <a:cubicBezTo>
                    <a:pt x="6704" y="4454"/>
                    <a:pt x="6109" y="2168"/>
                    <a:pt x="5394" y="1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7" name="Google Shape;12917;p48"/>
            <p:cNvSpPr/>
            <p:nvPr/>
          </p:nvSpPr>
          <p:spPr>
            <a:xfrm>
              <a:off x="8327063" y="4137125"/>
              <a:ext cx="18775" cy="176550"/>
            </a:xfrm>
            <a:custGeom>
              <a:rect b="b" l="l" r="r" t="t"/>
              <a:pathLst>
                <a:path extrusionOk="0" h="7062" w="751">
                  <a:moveTo>
                    <a:pt x="333" y="1"/>
                  </a:moveTo>
                  <a:lnTo>
                    <a:pt x="0" y="48"/>
                  </a:lnTo>
                  <a:cubicBezTo>
                    <a:pt x="250" y="2370"/>
                    <a:pt x="393" y="4692"/>
                    <a:pt x="417" y="7014"/>
                  </a:cubicBezTo>
                  <a:cubicBezTo>
                    <a:pt x="536" y="7037"/>
                    <a:pt x="643" y="7049"/>
                    <a:pt x="750" y="7061"/>
                  </a:cubicBezTo>
                  <a:cubicBezTo>
                    <a:pt x="726" y="4704"/>
                    <a:pt x="595" y="2346"/>
                    <a:pt x="333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8" name="Google Shape;12918;p48"/>
            <p:cNvSpPr/>
            <p:nvPr/>
          </p:nvSpPr>
          <p:spPr>
            <a:xfrm>
              <a:off x="8415463" y="4124325"/>
              <a:ext cx="58350" cy="174450"/>
            </a:xfrm>
            <a:custGeom>
              <a:rect b="b" l="l" r="r" t="t"/>
              <a:pathLst>
                <a:path extrusionOk="0" h="6978" w="2334">
                  <a:moveTo>
                    <a:pt x="346" y="1"/>
                  </a:moveTo>
                  <a:lnTo>
                    <a:pt x="0" y="49"/>
                  </a:lnTo>
                  <a:cubicBezTo>
                    <a:pt x="679" y="2358"/>
                    <a:pt x="1358" y="4668"/>
                    <a:pt x="2024" y="6978"/>
                  </a:cubicBezTo>
                  <a:cubicBezTo>
                    <a:pt x="2131" y="6930"/>
                    <a:pt x="2239" y="6883"/>
                    <a:pt x="2334" y="6847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9" name="Google Shape;12919;p48"/>
            <p:cNvSpPr/>
            <p:nvPr/>
          </p:nvSpPr>
          <p:spPr>
            <a:xfrm>
              <a:off x="8308588" y="4232000"/>
              <a:ext cx="209000" cy="131075"/>
            </a:xfrm>
            <a:custGeom>
              <a:rect b="b" l="l" r="r" t="t"/>
              <a:pathLst>
                <a:path extrusionOk="0" h="5243" w="8360">
                  <a:moveTo>
                    <a:pt x="4170" y="0"/>
                  </a:moveTo>
                  <a:cubicBezTo>
                    <a:pt x="4018" y="0"/>
                    <a:pt x="3867" y="10"/>
                    <a:pt x="3716" y="28"/>
                  </a:cubicBezTo>
                  <a:cubicBezTo>
                    <a:pt x="2751" y="183"/>
                    <a:pt x="1930" y="802"/>
                    <a:pt x="1334" y="1564"/>
                  </a:cubicBezTo>
                  <a:cubicBezTo>
                    <a:pt x="894" y="2159"/>
                    <a:pt x="525" y="2802"/>
                    <a:pt x="251" y="3492"/>
                  </a:cubicBezTo>
                  <a:cubicBezTo>
                    <a:pt x="203" y="3623"/>
                    <a:pt x="156" y="3742"/>
                    <a:pt x="108" y="3873"/>
                  </a:cubicBezTo>
                  <a:cubicBezTo>
                    <a:pt x="72" y="3945"/>
                    <a:pt x="37" y="4040"/>
                    <a:pt x="1" y="4123"/>
                  </a:cubicBezTo>
                  <a:cubicBezTo>
                    <a:pt x="1231" y="4788"/>
                    <a:pt x="2562" y="5243"/>
                    <a:pt x="3955" y="5243"/>
                  </a:cubicBezTo>
                  <a:cubicBezTo>
                    <a:pt x="4085" y="5243"/>
                    <a:pt x="4216" y="5239"/>
                    <a:pt x="4347" y="5231"/>
                  </a:cubicBezTo>
                  <a:cubicBezTo>
                    <a:pt x="5871" y="5124"/>
                    <a:pt x="7311" y="4433"/>
                    <a:pt x="8359" y="3302"/>
                  </a:cubicBezTo>
                  <a:cubicBezTo>
                    <a:pt x="8359" y="3302"/>
                    <a:pt x="8347" y="3290"/>
                    <a:pt x="8347" y="3290"/>
                  </a:cubicBezTo>
                  <a:cubicBezTo>
                    <a:pt x="8300" y="3147"/>
                    <a:pt x="8252" y="3016"/>
                    <a:pt x="8204" y="2885"/>
                  </a:cubicBezTo>
                  <a:cubicBezTo>
                    <a:pt x="7728" y="1754"/>
                    <a:pt x="6859" y="849"/>
                    <a:pt x="5752" y="349"/>
                  </a:cubicBezTo>
                  <a:cubicBezTo>
                    <a:pt x="5249" y="117"/>
                    <a:pt x="4711" y="0"/>
                    <a:pt x="4170" y="0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0" name="Google Shape;12920;p48"/>
            <p:cNvSpPr/>
            <p:nvPr/>
          </p:nvSpPr>
          <p:spPr>
            <a:xfrm>
              <a:off x="8311288" y="4303825"/>
              <a:ext cx="206000" cy="45550"/>
            </a:xfrm>
            <a:custGeom>
              <a:rect b="b" l="l" r="r" t="t"/>
              <a:pathLst>
                <a:path extrusionOk="0" h="1822" w="8240">
                  <a:moveTo>
                    <a:pt x="8084" y="0"/>
                  </a:moveTo>
                  <a:cubicBezTo>
                    <a:pt x="7108" y="893"/>
                    <a:pt x="5834" y="1393"/>
                    <a:pt x="4513" y="1405"/>
                  </a:cubicBezTo>
                  <a:cubicBezTo>
                    <a:pt x="4450" y="1406"/>
                    <a:pt x="4388" y="1407"/>
                    <a:pt x="4326" y="1407"/>
                  </a:cubicBezTo>
                  <a:cubicBezTo>
                    <a:pt x="2900" y="1407"/>
                    <a:pt x="1478" y="1144"/>
                    <a:pt x="143" y="619"/>
                  </a:cubicBezTo>
                  <a:cubicBezTo>
                    <a:pt x="95" y="750"/>
                    <a:pt x="48" y="869"/>
                    <a:pt x="0" y="1000"/>
                  </a:cubicBezTo>
                  <a:cubicBezTo>
                    <a:pt x="1329" y="1540"/>
                    <a:pt x="2751" y="1822"/>
                    <a:pt x="4179" y="1822"/>
                  </a:cubicBezTo>
                  <a:cubicBezTo>
                    <a:pt x="4517" y="1822"/>
                    <a:pt x="4854" y="1806"/>
                    <a:pt x="5191" y="1774"/>
                  </a:cubicBezTo>
                  <a:cubicBezTo>
                    <a:pt x="6322" y="1643"/>
                    <a:pt x="7382" y="1167"/>
                    <a:pt x="8239" y="417"/>
                  </a:cubicBezTo>
                  <a:cubicBezTo>
                    <a:pt x="8192" y="274"/>
                    <a:pt x="8144" y="131"/>
                    <a:pt x="808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1" name="Google Shape;12921;p48"/>
            <p:cNvSpPr/>
            <p:nvPr/>
          </p:nvSpPr>
          <p:spPr>
            <a:xfrm>
              <a:off x="8356213" y="4247750"/>
              <a:ext cx="86050" cy="53175"/>
            </a:xfrm>
            <a:custGeom>
              <a:rect b="b" l="l" r="r" t="t"/>
              <a:pathLst>
                <a:path extrusionOk="0" h="2127" w="3442">
                  <a:moveTo>
                    <a:pt x="1913" y="0"/>
                  </a:moveTo>
                  <a:cubicBezTo>
                    <a:pt x="1307" y="0"/>
                    <a:pt x="677" y="319"/>
                    <a:pt x="299" y="731"/>
                  </a:cubicBezTo>
                  <a:cubicBezTo>
                    <a:pt x="1" y="1053"/>
                    <a:pt x="13" y="1541"/>
                    <a:pt x="322" y="1827"/>
                  </a:cubicBezTo>
                  <a:cubicBezTo>
                    <a:pt x="596" y="2089"/>
                    <a:pt x="1072" y="2112"/>
                    <a:pt x="1430" y="2124"/>
                  </a:cubicBezTo>
                  <a:cubicBezTo>
                    <a:pt x="1475" y="2126"/>
                    <a:pt x="1523" y="2127"/>
                    <a:pt x="1571" y="2127"/>
                  </a:cubicBezTo>
                  <a:cubicBezTo>
                    <a:pt x="2223" y="2127"/>
                    <a:pt x="3123" y="1965"/>
                    <a:pt x="3311" y="1267"/>
                  </a:cubicBezTo>
                  <a:cubicBezTo>
                    <a:pt x="3442" y="803"/>
                    <a:pt x="3144" y="446"/>
                    <a:pt x="2763" y="231"/>
                  </a:cubicBezTo>
                  <a:cubicBezTo>
                    <a:pt x="2537" y="112"/>
                    <a:pt x="2287" y="41"/>
                    <a:pt x="2037" y="5"/>
                  </a:cubicBezTo>
                  <a:cubicBezTo>
                    <a:pt x="1996" y="2"/>
                    <a:pt x="1954" y="0"/>
                    <a:pt x="1913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2" name="Google Shape;12922;p48"/>
            <p:cNvSpPr/>
            <p:nvPr/>
          </p:nvSpPr>
          <p:spPr>
            <a:xfrm>
              <a:off x="8441938" y="4271075"/>
              <a:ext cx="43500" cy="33950"/>
            </a:xfrm>
            <a:custGeom>
              <a:rect b="b" l="l" r="r" t="t"/>
              <a:pathLst>
                <a:path extrusionOk="0" h="1358" w="1740">
                  <a:moveTo>
                    <a:pt x="870" y="1"/>
                  </a:moveTo>
                  <a:cubicBezTo>
                    <a:pt x="1" y="1"/>
                    <a:pt x="1" y="1358"/>
                    <a:pt x="870" y="1358"/>
                  </a:cubicBezTo>
                  <a:cubicBezTo>
                    <a:pt x="1739" y="1358"/>
                    <a:pt x="1739" y="1"/>
                    <a:pt x="870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3" name="Google Shape;12923;p48"/>
            <p:cNvSpPr/>
            <p:nvPr/>
          </p:nvSpPr>
          <p:spPr>
            <a:xfrm>
              <a:off x="7856163" y="4125525"/>
              <a:ext cx="225050" cy="210400"/>
            </a:xfrm>
            <a:custGeom>
              <a:rect b="b" l="l" r="r" t="t"/>
              <a:pathLst>
                <a:path extrusionOk="0" h="8416" w="9002">
                  <a:moveTo>
                    <a:pt x="3203" y="1"/>
                  </a:moveTo>
                  <a:lnTo>
                    <a:pt x="3584" y="4156"/>
                  </a:lnTo>
                  <a:lnTo>
                    <a:pt x="3596" y="4394"/>
                  </a:lnTo>
                  <a:lnTo>
                    <a:pt x="3394" y="4394"/>
                  </a:lnTo>
                  <a:cubicBezTo>
                    <a:pt x="429" y="4537"/>
                    <a:pt x="0" y="6394"/>
                    <a:pt x="0" y="7418"/>
                  </a:cubicBezTo>
                  <a:cubicBezTo>
                    <a:pt x="0" y="7525"/>
                    <a:pt x="12" y="7632"/>
                    <a:pt x="12" y="7716"/>
                  </a:cubicBezTo>
                  <a:cubicBezTo>
                    <a:pt x="24" y="7835"/>
                    <a:pt x="36" y="7966"/>
                    <a:pt x="60" y="8085"/>
                  </a:cubicBezTo>
                  <a:cubicBezTo>
                    <a:pt x="1542" y="8305"/>
                    <a:pt x="3036" y="8415"/>
                    <a:pt x="4531" y="8415"/>
                  </a:cubicBezTo>
                  <a:cubicBezTo>
                    <a:pt x="6025" y="8415"/>
                    <a:pt x="7519" y="8305"/>
                    <a:pt x="9002" y="8085"/>
                  </a:cubicBezTo>
                  <a:lnTo>
                    <a:pt x="8990" y="7549"/>
                  </a:lnTo>
                  <a:lnTo>
                    <a:pt x="8990" y="7251"/>
                  </a:lnTo>
                  <a:lnTo>
                    <a:pt x="8847" y="1"/>
                  </a:ln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4" name="Google Shape;12924;p48"/>
            <p:cNvSpPr/>
            <p:nvPr/>
          </p:nvSpPr>
          <p:spPr>
            <a:xfrm>
              <a:off x="7856163" y="4125525"/>
              <a:ext cx="224750" cy="201775"/>
            </a:xfrm>
            <a:custGeom>
              <a:rect b="b" l="l" r="r" t="t"/>
              <a:pathLst>
                <a:path extrusionOk="0" h="8071" w="8990">
                  <a:moveTo>
                    <a:pt x="7013" y="1"/>
                  </a:moveTo>
                  <a:cubicBezTo>
                    <a:pt x="6977" y="1953"/>
                    <a:pt x="6858" y="5620"/>
                    <a:pt x="6739" y="7632"/>
                  </a:cubicBezTo>
                  <a:cubicBezTo>
                    <a:pt x="6096" y="7704"/>
                    <a:pt x="5453" y="7751"/>
                    <a:pt x="4811" y="7775"/>
                  </a:cubicBezTo>
                  <a:cubicBezTo>
                    <a:pt x="4579" y="7782"/>
                    <a:pt x="4348" y="7785"/>
                    <a:pt x="4117" y="7785"/>
                  </a:cubicBezTo>
                  <a:cubicBezTo>
                    <a:pt x="2733" y="7785"/>
                    <a:pt x="1358" y="7663"/>
                    <a:pt x="0" y="7418"/>
                  </a:cubicBezTo>
                  <a:lnTo>
                    <a:pt x="0" y="7418"/>
                  </a:lnTo>
                  <a:cubicBezTo>
                    <a:pt x="0" y="7537"/>
                    <a:pt x="12" y="7632"/>
                    <a:pt x="12" y="7716"/>
                  </a:cubicBezTo>
                  <a:cubicBezTo>
                    <a:pt x="1358" y="7954"/>
                    <a:pt x="2710" y="8070"/>
                    <a:pt x="4065" y="8070"/>
                  </a:cubicBezTo>
                  <a:cubicBezTo>
                    <a:pt x="4401" y="8070"/>
                    <a:pt x="4737" y="8063"/>
                    <a:pt x="5072" y="8049"/>
                  </a:cubicBezTo>
                  <a:cubicBezTo>
                    <a:pt x="5918" y="8013"/>
                    <a:pt x="6763" y="7930"/>
                    <a:pt x="7608" y="7799"/>
                  </a:cubicBezTo>
                  <a:cubicBezTo>
                    <a:pt x="8061" y="7728"/>
                    <a:pt x="8537" y="7668"/>
                    <a:pt x="8990" y="7549"/>
                  </a:cubicBezTo>
                  <a:lnTo>
                    <a:pt x="8990" y="7251"/>
                  </a:lnTo>
                  <a:cubicBezTo>
                    <a:pt x="8513" y="7370"/>
                    <a:pt x="8025" y="7466"/>
                    <a:pt x="7537" y="7525"/>
                  </a:cubicBezTo>
                  <a:cubicBezTo>
                    <a:pt x="7370" y="7549"/>
                    <a:pt x="7204" y="7573"/>
                    <a:pt x="7037" y="7597"/>
                  </a:cubicBezTo>
                  <a:cubicBezTo>
                    <a:pt x="7168" y="5573"/>
                    <a:pt x="7275" y="1941"/>
                    <a:pt x="731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5" name="Google Shape;12925;p48"/>
            <p:cNvSpPr/>
            <p:nvPr/>
          </p:nvSpPr>
          <p:spPr>
            <a:xfrm>
              <a:off x="7940988" y="4229400"/>
              <a:ext cx="83950" cy="41300"/>
            </a:xfrm>
            <a:custGeom>
              <a:rect b="b" l="l" r="r" t="t"/>
              <a:pathLst>
                <a:path extrusionOk="0" h="1652" w="3358">
                  <a:moveTo>
                    <a:pt x="179" y="1"/>
                  </a:moveTo>
                  <a:lnTo>
                    <a:pt x="203" y="239"/>
                  </a:lnTo>
                  <a:lnTo>
                    <a:pt x="1" y="239"/>
                  </a:lnTo>
                  <a:cubicBezTo>
                    <a:pt x="1072" y="620"/>
                    <a:pt x="2108" y="1084"/>
                    <a:pt x="3096" y="1644"/>
                  </a:cubicBezTo>
                  <a:cubicBezTo>
                    <a:pt x="3113" y="1649"/>
                    <a:pt x="3129" y="1651"/>
                    <a:pt x="3145" y="1651"/>
                  </a:cubicBezTo>
                  <a:cubicBezTo>
                    <a:pt x="3274" y="1651"/>
                    <a:pt x="3357" y="1489"/>
                    <a:pt x="3251" y="1394"/>
                  </a:cubicBezTo>
                  <a:cubicBezTo>
                    <a:pt x="2263" y="846"/>
                    <a:pt x="1239" y="382"/>
                    <a:pt x="17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6" name="Google Shape;12926;p48"/>
            <p:cNvSpPr/>
            <p:nvPr/>
          </p:nvSpPr>
          <p:spPr>
            <a:xfrm>
              <a:off x="7995463" y="4236550"/>
              <a:ext cx="59850" cy="63200"/>
            </a:xfrm>
            <a:custGeom>
              <a:rect b="b" l="l" r="r" t="t"/>
              <a:pathLst>
                <a:path extrusionOk="0" h="2528" w="2394">
                  <a:moveTo>
                    <a:pt x="1193" y="1"/>
                  </a:moveTo>
                  <a:cubicBezTo>
                    <a:pt x="885" y="1"/>
                    <a:pt x="578" y="120"/>
                    <a:pt x="346" y="358"/>
                  </a:cubicBezTo>
                  <a:cubicBezTo>
                    <a:pt x="131" y="584"/>
                    <a:pt x="1" y="894"/>
                    <a:pt x="1" y="1203"/>
                  </a:cubicBezTo>
                  <a:lnTo>
                    <a:pt x="1" y="1334"/>
                  </a:lnTo>
                  <a:cubicBezTo>
                    <a:pt x="1" y="1644"/>
                    <a:pt x="120" y="1953"/>
                    <a:pt x="346" y="2179"/>
                  </a:cubicBezTo>
                  <a:cubicBezTo>
                    <a:pt x="578" y="2412"/>
                    <a:pt x="885" y="2528"/>
                    <a:pt x="1193" y="2528"/>
                  </a:cubicBezTo>
                  <a:cubicBezTo>
                    <a:pt x="1501" y="2528"/>
                    <a:pt x="1810" y="2412"/>
                    <a:pt x="2048" y="2179"/>
                  </a:cubicBezTo>
                  <a:cubicBezTo>
                    <a:pt x="2263" y="1953"/>
                    <a:pt x="2394" y="1644"/>
                    <a:pt x="2394" y="1334"/>
                  </a:cubicBezTo>
                  <a:lnTo>
                    <a:pt x="2394" y="1203"/>
                  </a:lnTo>
                  <a:cubicBezTo>
                    <a:pt x="2394" y="894"/>
                    <a:pt x="2263" y="584"/>
                    <a:pt x="2048" y="358"/>
                  </a:cubicBezTo>
                  <a:cubicBezTo>
                    <a:pt x="1810" y="120"/>
                    <a:pt x="1501" y="1"/>
                    <a:pt x="119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7" name="Google Shape;12927;p48"/>
            <p:cNvSpPr/>
            <p:nvPr/>
          </p:nvSpPr>
          <p:spPr>
            <a:xfrm>
              <a:off x="8004088" y="4245775"/>
              <a:ext cx="42600" cy="44375"/>
            </a:xfrm>
            <a:custGeom>
              <a:rect b="b" l="l" r="r" t="t"/>
              <a:pathLst>
                <a:path extrusionOk="0" h="1775" w="1704">
                  <a:moveTo>
                    <a:pt x="852" y="1"/>
                  </a:moveTo>
                  <a:cubicBezTo>
                    <a:pt x="635" y="1"/>
                    <a:pt x="418" y="84"/>
                    <a:pt x="251" y="251"/>
                  </a:cubicBezTo>
                  <a:cubicBezTo>
                    <a:pt x="96" y="405"/>
                    <a:pt x="1" y="620"/>
                    <a:pt x="1" y="846"/>
                  </a:cubicBezTo>
                  <a:lnTo>
                    <a:pt x="1" y="929"/>
                  </a:lnTo>
                  <a:cubicBezTo>
                    <a:pt x="1" y="1156"/>
                    <a:pt x="96" y="1370"/>
                    <a:pt x="251" y="1525"/>
                  </a:cubicBezTo>
                  <a:cubicBezTo>
                    <a:pt x="418" y="1691"/>
                    <a:pt x="635" y="1775"/>
                    <a:pt x="852" y="1775"/>
                  </a:cubicBezTo>
                  <a:cubicBezTo>
                    <a:pt x="1069" y="1775"/>
                    <a:pt x="1287" y="1691"/>
                    <a:pt x="1453" y="1525"/>
                  </a:cubicBezTo>
                  <a:cubicBezTo>
                    <a:pt x="1608" y="1370"/>
                    <a:pt x="1691" y="1156"/>
                    <a:pt x="1703" y="929"/>
                  </a:cubicBezTo>
                  <a:lnTo>
                    <a:pt x="1703" y="846"/>
                  </a:lnTo>
                  <a:cubicBezTo>
                    <a:pt x="1691" y="620"/>
                    <a:pt x="1608" y="405"/>
                    <a:pt x="1453" y="251"/>
                  </a:cubicBezTo>
                  <a:cubicBezTo>
                    <a:pt x="1287" y="84"/>
                    <a:pt x="1069" y="1"/>
                    <a:pt x="852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8" name="Google Shape;12928;p48"/>
            <p:cNvSpPr/>
            <p:nvPr/>
          </p:nvSpPr>
          <p:spPr>
            <a:xfrm>
              <a:off x="7868963" y="4254611"/>
              <a:ext cx="55318" cy="58119"/>
            </a:xfrm>
            <a:custGeom>
              <a:rect b="b" l="l" r="r" t="t"/>
              <a:pathLst>
                <a:path extrusionOk="0" h="3071" w="2923">
                  <a:moveTo>
                    <a:pt x="2446" y="0"/>
                  </a:moveTo>
                  <a:cubicBezTo>
                    <a:pt x="2429" y="0"/>
                    <a:pt x="2411" y="1"/>
                    <a:pt x="2393" y="4"/>
                  </a:cubicBezTo>
                  <a:cubicBezTo>
                    <a:pt x="1012" y="123"/>
                    <a:pt x="0" y="1337"/>
                    <a:pt x="143" y="2718"/>
                  </a:cubicBezTo>
                  <a:cubicBezTo>
                    <a:pt x="160" y="2956"/>
                    <a:pt x="347" y="3070"/>
                    <a:pt x="533" y="3070"/>
                  </a:cubicBezTo>
                  <a:cubicBezTo>
                    <a:pt x="738" y="3070"/>
                    <a:pt x="942" y="2932"/>
                    <a:pt x="917" y="2671"/>
                  </a:cubicBezTo>
                  <a:cubicBezTo>
                    <a:pt x="810" y="1718"/>
                    <a:pt x="1500" y="873"/>
                    <a:pt x="2441" y="777"/>
                  </a:cubicBezTo>
                  <a:cubicBezTo>
                    <a:pt x="2923" y="732"/>
                    <a:pt x="2896" y="0"/>
                    <a:pt x="2446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9" name="Google Shape;12929;p48"/>
            <p:cNvSpPr/>
            <p:nvPr/>
          </p:nvSpPr>
          <p:spPr>
            <a:xfrm>
              <a:off x="7923260" y="4250144"/>
              <a:ext cx="19852" cy="14932"/>
            </a:xfrm>
            <a:custGeom>
              <a:rect b="b" l="l" r="r" t="t"/>
              <a:pathLst>
                <a:path extrusionOk="0" h="789" w="1049">
                  <a:moveTo>
                    <a:pt x="641" y="1"/>
                  </a:moveTo>
                  <a:cubicBezTo>
                    <a:pt x="634" y="1"/>
                    <a:pt x="627" y="1"/>
                    <a:pt x="620" y="1"/>
                  </a:cubicBezTo>
                  <a:lnTo>
                    <a:pt x="512" y="1"/>
                  </a:lnTo>
                  <a:cubicBezTo>
                    <a:pt x="0" y="36"/>
                    <a:pt x="46" y="788"/>
                    <a:pt x="538" y="788"/>
                  </a:cubicBezTo>
                  <a:cubicBezTo>
                    <a:pt x="549" y="788"/>
                    <a:pt x="560" y="788"/>
                    <a:pt x="572" y="787"/>
                  </a:cubicBezTo>
                  <a:lnTo>
                    <a:pt x="679" y="787"/>
                  </a:lnTo>
                  <a:cubicBezTo>
                    <a:pt x="893" y="775"/>
                    <a:pt x="1048" y="585"/>
                    <a:pt x="1036" y="371"/>
                  </a:cubicBezTo>
                  <a:cubicBezTo>
                    <a:pt x="1025" y="163"/>
                    <a:pt x="847" y="1"/>
                    <a:pt x="641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0" name="Google Shape;12930;p48"/>
            <p:cNvSpPr/>
            <p:nvPr/>
          </p:nvSpPr>
          <p:spPr>
            <a:xfrm>
              <a:off x="7797813" y="2717225"/>
              <a:ext cx="685525" cy="1461250"/>
            </a:xfrm>
            <a:custGeom>
              <a:rect b="b" l="l" r="r" t="t"/>
              <a:pathLst>
                <a:path extrusionOk="0" h="58450" w="27421">
                  <a:moveTo>
                    <a:pt x="15128" y="0"/>
                  </a:moveTo>
                  <a:cubicBezTo>
                    <a:pt x="15046" y="0"/>
                    <a:pt x="14964" y="1"/>
                    <a:pt x="14884" y="4"/>
                  </a:cubicBezTo>
                  <a:cubicBezTo>
                    <a:pt x="12705" y="64"/>
                    <a:pt x="11871" y="195"/>
                    <a:pt x="9704" y="480"/>
                  </a:cubicBezTo>
                  <a:cubicBezTo>
                    <a:pt x="9609" y="492"/>
                    <a:pt x="9502" y="504"/>
                    <a:pt x="9407" y="516"/>
                  </a:cubicBezTo>
                  <a:cubicBezTo>
                    <a:pt x="9109" y="552"/>
                    <a:pt x="8799" y="576"/>
                    <a:pt x="8502" y="611"/>
                  </a:cubicBezTo>
                  <a:cubicBezTo>
                    <a:pt x="7216" y="742"/>
                    <a:pt x="5859" y="909"/>
                    <a:pt x="4811" y="1576"/>
                  </a:cubicBezTo>
                  <a:cubicBezTo>
                    <a:pt x="4251" y="1933"/>
                    <a:pt x="3811" y="2421"/>
                    <a:pt x="3513" y="2993"/>
                  </a:cubicBezTo>
                  <a:cubicBezTo>
                    <a:pt x="3215" y="3576"/>
                    <a:pt x="2442" y="5922"/>
                    <a:pt x="3585" y="6076"/>
                  </a:cubicBezTo>
                  <a:cubicBezTo>
                    <a:pt x="3508" y="6066"/>
                    <a:pt x="3430" y="6061"/>
                    <a:pt x="3352" y="6061"/>
                  </a:cubicBezTo>
                  <a:cubicBezTo>
                    <a:pt x="2314" y="6061"/>
                    <a:pt x="1106" y="6907"/>
                    <a:pt x="608" y="7815"/>
                  </a:cubicBezTo>
                  <a:cubicBezTo>
                    <a:pt x="239" y="8505"/>
                    <a:pt x="167" y="9303"/>
                    <a:pt x="108" y="10089"/>
                  </a:cubicBezTo>
                  <a:cubicBezTo>
                    <a:pt x="1" y="11434"/>
                    <a:pt x="156" y="16875"/>
                    <a:pt x="548" y="23602"/>
                  </a:cubicBezTo>
                  <a:cubicBezTo>
                    <a:pt x="572" y="23959"/>
                    <a:pt x="596" y="24317"/>
                    <a:pt x="620" y="24674"/>
                  </a:cubicBezTo>
                  <a:cubicBezTo>
                    <a:pt x="715" y="26210"/>
                    <a:pt x="822" y="27817"/>
                    <a:pt x="929" y="29436"/>
                  </a:cubicBezTo>
                  <a:cubicBezTo>
                    <a:pt x="1299" y="34354"/>
                    <a:pt x="1763" y="39509"/>
                    <a:pt x="2322" y="43998"/>
                  </a:cubicBezTo>
                  <a:cubicBezTo>
                    <a:pt x="2382" y="44557"/>
                    <a:pt x="2465" y="45105"/>
                    <a:pt x="2537" y="45641"/>
                  </a:cubicBezTo>
                  <a:cubicBezTo>
                    <a:pt x="2573" y="45962"/>
                    <a:pt x="2620" y="46272"/>
                    <a:pt x="2668" y="46593"/>
                  </a:cubicBezTo>
                  <a:cubicBezTo>
                    <a:pt x="3168" y="50094"/>
                    <a:pt x="3739" y="53023"/>
                    <a:pt x="4370" y="54868"/>
                  </a:cubicBezTo>
                  <a:cubicBezTo>
                    <a:pt x="5015" y="56728"/>
                    <a:pt x="7157" y="58012"/>
                    <a:pt x="9101" y="58012"/>
                  </a:cubicBezTo>
                  <a:cubicBezTo>
                    <a:pt x="9994" y="58012"/>
                    <a:pt x="10846" y="57741"/>
                    <a:pt x="11490" y="57130"/>
                  </a:cubicBezTo>
                  <a:cubicBezTo>
                    <a:pt x="12109" y="56547"/>
                    <a:pt x="12205" y="51832"/>
                    <a:pt x="12181" y="46558"/>
                  </a:cubicBezTo>
                  <a:lnTo>
                    <a:pt x="12181" y="45617"/>
                  </a:lnTo>
                  <a:cubicBezTo>
                    <a:pt x="12169" y="45010"/>
                    <a:pt x="12169" y="44402"/>
                    <a:pt x="12157" y="43795"/>
                  </a:cubicBezTo>
                  <a:cubicBezTo>
                    <a:pt x="12109" y="39795"/>
                    <a:pt x="12026" y="35842"/>
                    <a:pt x="12062" y="33413"/>
                  </a:cubicBezTo>
                  <a:lnTo>
                    <a:pt x="12062" y="33413"/>
                  </a:lnTo>
                  <a:cubicBezTo>
                    <a:pt x="12645" y="35878"/>
                    <a:pt x="14384" y="41402"/>
                    <a:pt x="15991" y="46248"/>
                  </a:cubicBezTo>
                  <a:cubicBezTo>
                    <a:pt x="16158" y="46748"/>
                    <a:pt x="16324" y="47236"/>
                    <a:pt x="16479" y="47712"/>
                  </a:cubicBezTo>
                  <a:cubicBezTo>
                    <a:pt x="16598" y="48058"/>
                    <a:pt x="16705" y="48391"/>
                    <a:pt x="16824" y="48713"/>
                  </a:cubicBezTo>
                  <a:cubicBezTo>
                    <a:pt x="17872" y="51820"/>
                    <a:pt x="18741" y="54297"/>
                    <a:pt x="19003" y="54928"/>
                  </a:cubicBezTo>
                  <a:cubicBezTo>
                    <a:pt x="20071" y="57447"/>
                    <a:pt x="20926" y="58450"/>
                    <a:pt x="22944" y="58450"/>
                  </a:cubicBezTo>
                  <a:cubicBezTo>
                    <a:pt x="23672" y="58450"/>
                    <a:pt x="24552" y="58319"/>
                    <a:pt x="25647" y="58083"/>
                  </a:cubicBezTo>
                  <a:cubicBezTo>
                    <a:pt x="27052" y="57785"/>
                    <a:pt x="27421" y="54582"/>
                    <a:pt x="26266" y="47439"/>
                  </a:cubicBezTo>
                  <a:cubicBezTo>
                    <a:pt x="26218" y="47093"/>
                    <a:pt x="26159" y="46736"/>
                    <a:pt x="26087" y="46355"/>
                  </a:cubicBezTo>
                  <a:cubicBezTo>
                    <a:pt x="26028" y="46022"/>
                    <a:pt x="25968" y="45665"/>
                    <a:pt x="25909" y="45307"/>
                  </a:cubicBezTo>
                  <a:cubicBezTo>
                    <a:pt x="25159" y="41176"/>
                    <a:pt x="23980" y="35949"/>
                    <a:pt x="22325" y="29460"/>
                  </a:cubicBezTo>
                  <a:cubicBezTo>
                    <a:pt x="22646" y="29139"/>
                    <a:pt x="22908" y="28770"/>
                    <a:pt x="23099" y="28353"/>
                  </a:cubicBezTo>
                  <a:cubicBezTo>
                    <a:pt x="23825" y="26817"/>
                    <a:pt x="23647" y="24805"/>
                    <a:pt x="23706" y="22864"/>
                  </a:cubicBezTo>
                  <a:lnTo>
                    <a:pt x="23706" y="22459"/>
                  </a:lnTo>
                  <a:cubicBezTo>
                    <a:pt x="23718" y="22102"/>
                    <a:pt x="23718" y="21745"/>
                    <a:pt x="23718" y="21388"/>
                  </a:cubicBezTo>
                  <a:cubicBezTo>
                    <a:pt x="23766" y="15042"/>
                    <a:pt x="22849" y="8839"/>
                    <a:pt x="20610" y="2862"/>
                  </a:cubicBezTo>
                  <a:cubicBezTo>
                    <a:pt x="19877" y="880"/>
                    <a:pt x="17226" y="0"/>
                    <a:pt x="15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1" name="Google Shape;12931;p48"/>
            <p:cNvSpPr/>
            <p:nvPr/>
          </p:nvSpPr>
          <p:spPr>
            <a:xfrm>
              <a:off x="7811813" y="2730425"/>
              <a:ext cx="579250" cy="636250"/>
            </a:xfrm>
            <a:custGeom>
              <a:rect b="b" l="l" r="r" t="t"/>
              <a:pathLst>
                <a:path extrusionOk="0" h="25450" w="23170">
                  <a:moveTo>
                    <a:pt x="8847" y="0"/>
                  </a:moveTo>
                  <a:lnTo>
                    <a:pt x="8847" y="0"/>
                  </a:lnTo>
                  <a:cubicBezTo>
                    <a:pt x="8549" y="36"/>
                    <a:pt x="8239" y="60"/>
                    <a:pt x="7942" y="95"/>
                  </a:cubicBezTo>
                  <a:cubicBezTo>
                    <a:pt x="7192" y="4108"/>
                    <a:pt x="6787" y="8180"/>
                    <a:pt x="6715" y="12275"/>
                  </a:cubicBezTo>
                  <a:cubicBezTo>
                    <a:pt x="6680" y="14645"/>
                    <a:pt x="6751" y="17026"/>
                    <a:pt x="6954" y="19395"/>
                  </a:cubicBezTo>
                  <a:cubicBezTo>
                    <a:pt x="7085" y="20979"/>
                    <a:pt x="7108" y="22860"/>
                    <a:pt x="7644" y="24384"/>
                  </a:cubicBezTo>
                  <a:cubicBezTo>
                    <a:pt x="5049" y="24348"/>
                    <a:pt x="2465" y="23920"/>
                    <a:pt x="0" y="23086"/>
                  </a:cubicBezTo>
                  <a:lnTo>
                    <a:pt x="0" y="23086"/>
                  </a:lnTo>
                  <a:cubicBezTo>
                    <a:pt x="12" y="23443"/>
                    <a:pt x="36" y="23801"/>
                    <a:pt x="60" y="24158"/>
                  </a:cubicBezTo>
                  <a:cubicBezTo>
                    <a:pt x="2578" y="24971"/>
                    <a:pt x="5218" y="25398"/>
                    <a:pt x="7873" y="25398"/>
                  </a:cubicBezTo>
                  <a:cubicBezTo>
                    <a:pt x="7979" y="25398"/>
                    <a:pt x="8085" y="25397"/>
                    <a:pt x="8192" y="25396"/>
                  </a:cubicBezTo>
                  <a:cubicBezTo>
                    <a:pt x="8251" y="25432"/>
                    <a:pt x="8320" y="25450"/>
                    <a:pt x="8388" y="25450"/>
                  </a:cubicBezTo>
                  <a:cubicBezTo>
                    <a:pt x="8457" y="25450"/>
                    <a:pt x="8525" y="25432"/>
                    <a:pt x="8585" y="25396"/>
                  </a:cubicBezTo>
                  <a:cubicBezTo>
                    <a:pt x="13514" y="25301"/>
                    <a:pt x="18431" y="23932"/>
                    <a:pt x="23158" y="21943"/>
                  </a:cubicBezTo>
                  <a:cubicBezTo>
                    <a:pt x="23170" y="21586"/>
                    <a:pt x="23170" y="21229"/>
                    <a:pt x="23170" y="20872"/>
                  </a:cubicBezTo>
                  <a:lnTo>
                    <a:pt x="23170" y="20872"/>
                  </a:lnTo>
                  <a:cubicBezTo>
                    <a:pt x="18455" y="22884"/>
                    <a:pt x="13538" y="24277"/>
                    <a:pt x="8597" y="24372"/>
                  </a:cubicBezTo>
                  <a:cubicBezTo>
                    <a:pt x="8192" y="23431"/>
                    <a:pt x="8120" y="22324"/>
                    <a:pt x="8001" y="21276"/>
                  </a:cubicBezTo>
                  <a:cubicBezTo>
                    <a:pt x="7882" y="20181"/>
                    <a:pt x="7787" y="19074"/>
                    <a:pt x="7716" y="17967"/>
                  </a:cubicBezTo>
                  <a:cubicBezTo>
                    <a:pt x="7585" y="15907"/>
                    <a:pt x="7549" y="13847"/>
                    <a:pt x="7597" y="11787"/>
                  </a:cubicBezTo>
                  <a:cubicBezTo>
                    <a:pt x="7680" y="7834"/>
                    <a:pt x="8109" y="3881"/>
                    <a:pt x="8847" y="0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2" name="Google Shape;12932;p48"/>
            <p:cNvSpPr/>
            <p:nvPr/>
          </p:nvSpPr>
          <p:spPr>
            <a:xfrm>
              <a:off x="7821338" y="3452350"/>
              <a:ext cx="280425" cy="401800"/>
            </a:xfrm>
            <a:custGeom>
              <a:rect b="b" l="l" r="r" t="t"/>
              <a:pathLst>
                <a:path extrusionOk="0" h="16072" w="11217">
                  <a:moveTo>
                    <a:pt x="914" y="1"/>
                  </a:moveTo>
                  <a:cubicBezTo>
                    <a:pt x="610" y="1"/>
                    <a:pt x="305" y="14"/>
                    <a:pt x="0" y="43"/>
                  </a:cubicBezTo>
                  <a:cubicBezTo>
                    <a:pt x="358" y="4961"/>
                    <a:pt x="822" y="10104"/>
                    <a:pt x="1381" y="14605"/>
                  </a:cubicBezTo>
                  <a:cubicBezTo>
                    <a:pt x="2835" y="15371"/>
                    <a:pt x="4687" y="16071"/>
                    <a:pt x="6612" y="16071"/>
                  </a:cubicBezTo>
                  <a:cubicBezTo>
                    <a:pt x="8157" y="16071"/>
                    <a:pt x="9748" y="15620"/>
                    <a:pt x="11216" y="14390"/>
                  </a:cubicBezTo>
                  <a:cubicBezTo>
                    <a:pt x="11168" y="10402"/>
                    <a:pt x="11085" y="6437"/>
                    <a:pt x="11121" y="4008"/>
                  </a:cubicBezTo>
                  <a:cubicBezTo>
                    <a:pt x="11121" y="4008"/>
                    <a:pt x="6125" y="1"/>
                    <a:pt x="914" y="1"/>
                  </a:cubicBezTo>
                  <a:close/>
                </a:path>
              </a:pathLst>
            </a:custGeom>
            <a:solidFill>
              <a:srgbClr val="E9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3" name="Google Shape;12933;p48"/>
            <p:cNvSpPr/>
            <p:nvPr/>
          </p:nvSpPr>
          <p:spPr>
            <a:xfrm>
              <a:off x="8099338" y="3425500"/>
              <a:ext cx="346200" cy="478700"/>
            </a:xfrm>
            <a:custGeom>
              <a:rect b="b" l="l" r="r" t="t"/>
              <a:pathLst>
                <a:path extrusionOk="0" h="19148" w="13848">
                  <a:moveTo>
                    <a:pt x="9986" y="0"/>
                  </a:moveTo>
                  <a:cubicBezTo>
                    <a:pt x="2591" y="0"/>
                    <a:pt x="1" y="5082"/>
                    <a:pt x="1" y="5082"/>
                  </a:cubicBezTo>
                  <a:cubicBezTo>
                    <a:pt x="584" y="7547"/>
                    <a:pt x="2323" y="13071"/>
                    <a:pt x="3930" y="17917"/>
                  </a:cubicBezTo>
                  <a:cubicBezTo>
                    <a:pt x="5356" y="18803"/>
                    <a:pt x="6748" y="19148"/>
                    <a:pt x="8050" y="19148"/>
                  </a:cubicBezTo>
                  <a:cubicBezTo>
                    <a:pt x="10370" y="19148"/>
                    <a:pt x="12407" y="18056"/>
                    <a:pt x="13848" y="16988"/>
                  </a:cubicBezTo>
                  <a:cubicBezTo>
                    <a:pt x="13098" y="12857"/>
                    <a:pt x="11931" y="7618"/>
                    <a:pt x="10264" y="1129"/>
                  </a:cubicBezTo>
                  <a:cubicBezTo>
                    <a:pt x="10585" y="820"/>
                    <a:pt x="10847" y="439"/>
                    <a:pt x="11038" y="34"/>
                  </a:cubicBezTo>
                  <a:cubicBezTo>
                    <a:pt x="10677" y="11"/>
                    <a:pt x="10326" y="0"/>
                    <a:pt x="9986" y="0"/>
                  </a:cubicBezTo>
                  <a:close/>
                </a:path>
              </a:pathLst>
            </a:custGeom>
            <a:solidFill>
              <a:srgbClr val="E9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4" name="Google Shape;12934;p48"/>
            <p:cNvSpPr/>
            <p:nvPr/>
          </p:nvSpPr>
          <p:spPr>
            <a:xfrm>
              <a:off x="7898738" y="2734575"/>
              <a:ext cx="389100" cy="81550"/>
            </a:xfrm>
            <a:custGeom>
              <a:rect b="b" l="l" r="r" t="t"/>
              <a:pathLst>
                <a:path extrusionOk="0" h="3262" w="15564">
                  <a:moveTo>
                    <a:pt x="15097" y="1"/>
                  </a:moveTo>
                  <a:lnTo>
                    <a:pt x="15097" y="1"/>
                  </a:lnTo>
                  <a:cubicBezTo>
                    <a:pt x="15097" y="1"/>
                    <a:pt x="11745" y="1398"/>
                    <a:pt x="5950" y="1398"/>
                  </a:cubicBezTo>
                  <a:cubicBezTo>
                    <a:pt x="4313" y="1398"/>
                    <a:pt x="2482" y="1287"/>
                    <a:pt x="476" y="1001"/>
                  </a:cubicBezTo>
                  <a:lnTo>
                    <a:pt x="476" y="1001"/>
                  </a:lnTo>
                  <a:cubicBezTo>
                    <a:pt x="476" y="1001"/>
                    <a:pt x="0" y="2989"/>
                    <a:pt x="7703" y="3251"/>
                  </a:cubicBezTo>
                  <a:cubicBezTo>
                    <a:pt x="7918" y="3258"/>
                    <a:pt x="8129" y="3261"/>
                    <a:pt x="8336" y="3261"/>
                  </a:cubicBezTo>
                  <a:cubicBezTo>
                    <a:pt x="12760" y="3261"/>
                    <a:pt x="15563" y="1718"/>
                    <a:pt x="15097" y="1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5" name="Google Shape;12935;p48"/>
            <p:cNvSpPr/>
            <p:nvPr/>
          </p:nvSpPr>
          <p:spPr>
            <a:xfrm>
              <a:off x="7818063" y="2902825"/>
              <a:ext cx="364950" cy="317450"/>
            </a:xfrm>
            <a:custGeom>
              <a:rect b="b" l="l" r="r" t="t"/>
              <a:pathLst>
                <a:path extrusionOk="0" h="12698" w="14598">
                  <a:moveTo>
                    <a:pt x="6083" y="1"/>
                  </a:moveTo>
                  <a:cubicBezTo>
                    <a:pt x="4701" y="1"/>
                    <a:pt x="3326" y="136"/>
                    <a:pt x="1893" y="581"/>
                  </a:cubicBezTo>
                  <a:cubicBezTo>
                    <a:pt x="1382" y="736"/>
                    <a:pt x="834" y="950"/>
                    <a:pt x="536" y="1403"/>
                  </a:cubicBezTo>
                  <a:cubicBezTo>
                    <a:pt x="274" y="1796"/>
                    <a:pt x="250" y="2296"/>
                    <a:pt x="239" y="2772"/>
                  </a:cubicBezTo>
                  <a:cubicBezTo>
                    <a:pt x="191" y="3796"/>
                    <a:pt x="155" y="4832"/>
                    <a:pt x="119" y="5856"/>
                  </a:cubicBezTo>
                  <a:cubicBezTo>
                    <a:pt x="60" y="7487"/>
                    <a:pt x="0" y="9189"/>
                    <a:pt x="643" y="10701"/>
                  </a:cubicBezTo>
                  <a:cubicBezTo>
                    <a:pt x="786" y="11082"/>
                    <a:pt x="1024" y="11428"/>
                    <a:pt x="1334" y="11702"/>
                  </a:cubicBezTo>
                  <a:cubicBezTo>
                    <a:pt x="1667" y="11940"/>
                    <a:pt x="2048" y="12094"/>
                    <a:pt x="2465" y="12166"/>
                  </a:cubicBezTo>
                  <a:cubicBezTo>
                    <a:pt x="4263" y="12595"/>
                    <a:pt x="6120" y="12642"/>
                    <a:pt x="7966" y="12678"/>
                  </a:cubicBezTo>
                  <a:cubicBezTo>
                    <a:pt x="8365" y="12689"/>
                    <a:pt x="8768" y="12698"/>
                    <a:pt x="9170" y="12698"/>
                  </a:cubicBezTo>
                  <a:cubicBezTo>
                    <a:pt x="10566" y="12698"/>
                    <a:pt x="11959" y="12584"/>
                    <a:pt x="13216" y="12011"/>
                  </a:cubicBezTo>
                  <a:cubicBezTo>
                    <a:pt x="13526" y="11892"/>
                    <a:pt x="13800" y="11690"/>
                    <a:pt x="14014" y="11428"/>
                  </a:cubicBezTo>
                  <a:cubicBezTo>
                    <a:pt x="14181" y="11142"/>
                    <a:pt x="14288" y="10809"/>
                    <a:pt x="14312" y="10475"/>
                  </a:cubicBezTo>
                  <a:cubicBezTo>
                    <a:pt x="14597" y="8308"/>
                    <a:pt x="14550" y="6118"/>
                    <a:pt x="14169" y="3963"/>
                  </a:cubicBezTo>
                  <a:cubicBezTo>
                    <a:pt x="13955" y="2736"/>
                    <a:pt x="13550" y="1403"/>
                    <a:pt x="12478" y="748"/>
                  </a:cubicBezTo>
                  <a:cubicBezTo>
                    <a:pt x="11811" y="343"/>
                    <a:pt x="10990" y="283"/>
                    <a:pt x="10216" y="224"/>
                  </a:cubicBezTo>
                  <a:cubicBezTo>
                    <a:pt x="8791" y="130"/>
                    <a:pt x="7434" y="1"/>
                    <a:pt x="6083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6" name="Google Shape;12936;p48"/>
            <p:cNvSpPr/>
            <p:nvPr/>
          </p:nvSpPr>
          <p:spPr>
            <a:xfrm>
              <a:off x="7874613" y="3120950"/>
              <a:ext cx="56275" cy="43775"/>
            </a:xfrm>
            <a:custGeom>
              <a:rect b="b" l="l" r="r" t="t"/>
              <a:pathLst>
                <a:path extrusionOk="0" h="1751" w="2251">
                  <a:moveTo>
                    <a:pt x="1120" y="0"/>
                  </a:moveTo>
                  <a:cubicBezTo>
                    <a:pt x="1" y="0"/>
                    <a:pt x="1" y="1750"/>
                    <a:pt x="1120" y="1750"/>
                  </a:cubicBezTo>
                  <a:cubicBezTo>
                    <a:pt x="2251" y="1750"/>
                    <a:pt x="2251" y="0"/>
                    <a:pt x="1120" y="0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7" name="Google Shape;12937;p48"/>
            <p:cNvSpPr/>
            <p:nvPr/>
          </p:nvSpPr>
          <p:spPr>
            <a:xfrm>
              <a:off x="7959438" y="3120950"/>
              <a:ext cx="56300" cy="43775"/>
            </a:xfrm>
            <a:custGeom>
              <a:rect b="b" l="l" r="r" t="t"/>
              <a:pathLst>
                <a:path extrusionOk="0" h="1751" w="2252">
                  <a:moveTo>
                    <a:pt x="1120" y="0"/>
                  </a:moveTo>
                  <a:cubicBezTo>
                    <a:pt x="1" y="0"/>
                    <a:pt x="1" y="1750"/>
                    <a:pt x="1120" y="1750"/>
                  </a:cubicBezTo>
                  <a:cubicBezTo>
                    <a:pt x="2251" y="1750"/>
                    <a:pt x="2251" y="0"/>
                    <a:pt x="1120" y="0"/>
                  </a:cubicBezTo>
                  <a:close/>
                </a:path>
              </a:pathLst>
            </a:custGeom>
            <a:solidFill>
              <a:srgbClr val="DA3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8" name="Google Shape;12938;p48"/>
            <p:cNvSpPr/>
            <p:nvPr/>
          </p:nvSpPr>
          <p:spPr>
            <a:xfrm>
              <a:off x="8044288" y="3118550"/>
              <a:ext cx="56275" cy="43775"/>
            </a:xfrm>
            <a:custGeom>
              <a:rect b="b" l="l" r="r" t="t"/>
              <a:pathLst>
                <a:path extrusionOk="0" h="1751" w="2251">
                  <a:moveTo>
                    <a:pt x="1119" y="1"/>
                  </a:moveTo>
                  <a:cubicBezTo>
                    <a:pt x="0" y="1"/>
                    <a:pt x="0" y="1751"/>
                    <a:pt x="1119" y="1751"/>
                  </a:cubicBezTo>
                  <a:cubicBezTo>
                    <a:pt x="2250" y="1751"/>
                    <a:pt x="2250" y="1"/>
                    <a:pt x="1119" y="1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9" name="Google Shape;12939;p48"/>
            <p:cNvSpPr/>
            <p:nvPr/>
          </p:nvSpPr>
          <p:spPr>
            <a:xfrm>
              <a:off x="8199963" y="3198625"/>
              <a:ext cx="66400" cy="29200"/>
            </a:xfrm>
            <a:custGeom>
              <a:rect b="b" l="l" r="r" t="t"/>
              <a:pathLst>
                <a:path extrusionOk="0" h="1168" w="2656">
                  <a:moveTo>
                    <a:pt x="750" y="1"/>
                  </a:moveTo>
                  <a:cubicBezTo>
                    <a:pt x="0" y="1"/>
                    <a:pt x="0" y="1167"/>
                    <a:pt x="750" y="1167"/>
                  </a:cubicBezTo>
                  <a:lnTo>
                    <a:pt x="1905" y="1167"/>
                  </a:lnTo>
                  <a:cubicBezTo>
                    <a:pt x="2655" y="1167"/>
                    <a:pt x="2655" y="1"/>
                    <a:pt x="1905" y="1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0" name="Google Shape;12940;p48"/>
            <p:cNvSpPr/>
            <p:nvPr/>
          </p:nvSpPr>
          <p:spPr>
            <a:xfrm>
              <a:off x="8199963" y="3245350"/>
              <a:ext cx="66400" cy="29200"/>
            </a:xfrm>
            <a:custGeom>
              <a:rect b="b" l="l" r="r" t="t"/>
              <a:pathLst>
                <a:path extrusionOk="0" h="1168" w="2656">
                  <a:moveTo>
                    <a:pt x="750" y="1"/>
                  </a:moveTo>
                  <a:cubicBezTo>
                    <a:pt x="0" y="1"/>
                    <a:pt x="0" y="1168"/>
                    <a:pt x="750" y="1168"/>
                  </a:cubicBezTo>
                  <a:lnTo>
                    <a:pt x="1905" y="1168"/>
                  </a:lnTo>
                  <a:cubicBezTo>
                    <a:pt x="2655" y="1168"/>
                    <a:pt x="2655" y="1"/>
                    <a:pt x="1905" y="1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1" name="Google Shape;12941;p48"/>
            <p:cNvSpPr/>
            <p:nvPr/>
          </p:nvSpPr>
          <p:spPr>
            <a:xfrm>
              <a:off x="7861213" y="3857625"/>
              <a:ext cx="241125" cy="44375"/>
            </a:xfrm>
            <a:custGeom>
              <a:rect b="b" l="l" r="r" t="t"/>
              <a:pathLst>
                <a:path extrusionOk="0" h="1775" w="9645">
                  <a:moveTo>
                    <a:pt x="9645" y="1"/>
                  </a:moveTo>
                  <a:cubicBezTo>
                    <a:pt x="8307" y="735"/>
                    <a:pt x="6626" y="911"/>
                    <a:pt x="5109" y="911"/>
                  </a:cubicBezTo>
                  <a:cubicBezTo>
                    <a:pt x="4952" y="911"/>
                    <a:pt x="4797" y="909"/>
                    <a:pt x="4644" y="906"/>
                  </a:cubicBezTo>
                  <a:cubicBezTo>
                    <a:pt x="3061" y="870"/>
                    <a:pt x="1489" y="572"/>
                    <a:pt x="1" y="25"/>
                  </a:cubicBezTo>
                  <a:lnTo>
                    <a:pt x="1" y="25"/>
                  </a:lnTo>
                  <a:cubicBezTo>
                    <a:pt x="48" y="346"/>
                    <a:pt x="84" y="656"/>
                    <a:pt x="132" y="977"/>
                  </a:cubicBezTo>
                  <a:cubicBezTo>
                    <a:pt x="1715" y="1501"/>
                    <a:pt x="3358" y="1775"/>
                    <a:pt x="5025" y="1775"/>
                  </a:cubicBezTo>
                  <a:cubicBezTo>
                    <a:pt x="6573" y="1775"/>
                    <a:pt x="8228" y="1596"/>
                    <a:pt x="9645" y="942"/>
                  </a:cubicBezTo>
                  <a:cubicBezTo>
                    <a:pt x="9645" y="632"/>
                    <a:pt x="9645" y="310"/>
                    <a:pt x="9645" y="1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2" name="Google Shape;12942;p48"/>
            <p:cNvSpPr/>
            <p:nvPr/>
          </p:nvSpPr>
          <p:spPr>
            <a:xfrm>
              <a:off x="8209788" y="3876100"/>
              <a:ext cx="244975" cy="72450"/>
            </a:xfrm>
            <a:custGeom>
              <a:rect b="b" l="l" r="r" t="t"/>
              <a:pathLst>
                <a:path extrusionOk="0" h="2898" w="9799">
                  <a:moveTo>
                    <a:pt x="9620" y="0"/>
                  </a:moveTo>
                  <a:cubicBezTo>
                    <a:pt x="8348" y="1488"/>
                    <a:pt x="6343" y="2038"/>
                    <a:pt x="4264" y="2038"/>
                  </a:cubicBezTo>
                  <a:cubicBezTo>
                    <a:pt x="2802" y="2038"/>
                    <a:pt x="1303" y="1766"/>
                    <a:pt x="0" y="1357"/>
                  </a:cubicBezTo>
                  <a:lnTo>
                    <a:pt x="0" y="1357"/>
                  </a:lnTo>
                  <a:cubicBezTo>
                    <a:pt x="119" y="1691"/>
                    <a:pt x="226" y="2024"/>
                    <a:pt x="345" y="2358"/>
                  </a:cubicBezTo>
                  <a:cubicBezTo>
                    <a:pt x="1565" y="2691"/>
                    <a:pt x="2913" y="2897"/>
                    <a:pt x="4243" y="2897"/>
                  </a:cubicBezTo>
                  <a:cubicBezTo>
                    <a:pt x="6327" y="2897"/>
                    <a:pt x="8367" y="2392"/>
                    <a:pt x="9799" y="1084"/>
                  </a:cubicBezTo>
                  <a:cubicBezTo>
                    <a:pt x="9739" y="738"/>
                    <a:pt x="9680" y="381"/>
                    <a:pt x="9620" y="0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3" name="Google Shape;12943;p48"/>
            <p:cNvSpPr/>
            <p:nvPr/>
          </p:nvSpPr>
          <p:spPr>
            <a:xfrm>
              <a:off x="8248463" y="3839650"/>
              <a:ext cx="181300" cy="185000"/>
            </a:xfrm>
            <a:custGeom>
              <a:rect b="b" l="l" r="r" t="t"/>
              <a:pathLst>
                <a:path extrusionOk="0" h="7400" w="7252">
                  <a:moveTo>
                    <a:pt x="3338" y="0"/>
                  </a:moveTo>
                  <a:cubicBezTo>
                    <a:pt x="2753" y="0"/>
                    <a:pt x="2182" y="135"/>
                    <a:pt x="1739" y="410"/>
                  </a:cubicBezTo>
                  <a:cubicBezTo>
                    <a:pt x="1394" y="613"/>
                    <a:pt x="1108" y="922"/>
                    <a:pt x="941" y="1291"/>
                  </a:cubicBezTo>
                  <a:cubicBezTo>
                    <a:pt x="1" y="3292"/>
                    <a:pt x="977" y="6244"/>
                    <a:pt x="3049" y="7161"/>
                  </a:cubicBezTo>
                  <a:cubicBezTo>
                    <a:pt x="3413" y="7323"/>
                    <a:pt x="3769" y="7399"/>
                    <a:pt x="4114" y="7399"/>
                  </a:cubicBezTo>
                  <a:cubicBezTo>
                    <a:pt x="4759" y="7399"/>
                    <a:pt x="5363" y="7131"/>
                    <a:pt x="5906" y="6649"/>
                  </a:cubicBezTo>
                  <a:cubicBezTo>
                    <a:pt x="7252" y="5482"/>
                    <a:pt x="6561" y="3304"/>
                    <a:pt x="6180" y="1780"/>
                  </a:cubicBezTo>
                  <a:cubicBezTo>
                    <a:pt x="5881" y="607"/>
                    <a:pt x="4576" y="0"/>
                    <a:pt x="3338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4" name="Google Shape;12944;p48"/>
            <p:cNvSpPr/>
            <p:nvPr/>
          </p:nvSpPr>
          <p:spPr>
            <a:xfrm>
              <a:off x="8294013" y="3861525"/>
              <a:ext cx="74150" cy="69100"/>
            </a:xfrm>
            <a:custGeom>
              <a:rect b="b" l="l" r="r" t="t"/>
              <a:pathLst>
                <a:path extrusionOk="0" h="2764" w="2966">
                  <a:moveTo>
                    <a:pt x="1563" y="1"/>
                  </a:moveTo>
                  <a:cubicBezTo>
                    <a:pt x="1151" y="1"/>
                    <a:pt x="749" y="220"/>
                    <a:pt x="536" y="607"/>
                  </a:cubicBezTo>
                  <a:cubicBezTo>
                    <a:pt x="524" y="619"/>
                    <a:pt x="512" y="643"/>
                    <a:pt x="501" y="666"/>
                  </a:cubicBezTo>
                  <a:cubicBezTo>
                    <a:pt x="191" y="893"/>
                    <a:pt x="0" y="1262"/>
                    <a:pt x="0" y="1643"/>
                  </a:cubicBezTo>
                  <a:cubicBezTo>
                    <a:pt x="0" y="2341"/>
                    <a:pt x="639" y="2764"/>
                    <a:pt x="1280" y="2764"/>
                  </a:cubicBezTo>
                  <a:cubicBezTo>
                    <a:pt x="1306" y="2764"/>
                    <a:pt x="1332" y="2763"/>
                    <a:pt x="1358" y="2762"/>
                  </a:cubicBezTo>
                  <a:cubicBezTo>
                    <a:pt x="1977" y="2726"/>
                    <a:pt x="2537" y="2345"/>
                    <a:pt x="2775" y="1762"/>
                  </a:cubicBezTo>
                  <a:cubicBezTo>
                    <a:pt x="2965" y="1167"/>
                    <a:pt x="2727" y="500"/>
                    <a:pt x="2179" y="178"/>
                  </a:cubicBezTo>
                  <a:cubicBezTo>
                    <a:pt x="1987" y="58"/>
                    <a:pt x="1773" y="1"/>
                    <a:pt x="1563" y="1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5" name="Google Shape;12945;p48"/>
            <p:cNvSpPr/>
            <p:nvPr/>
          </p:nvSpPr>
          <p:spPr>
            <a:xfrm>
              <a:off x="7805863" y="3782575"/>
              <a:ext cx="164325" cy="188200"/>
            </a:xfrm>
            <a:custGeom>
              <a:rect b="b" l="l" r="r" t="t"/>
              <a:pathLst>
                <a:path extrusionOk="0" h="7528" w="6573">
                  <a:moveTo>
                    <a:pt x="3204" y="0"/>
                  </a:moveTo>
                  <a:cubicBezTo>
                    <a:pt x="2902" y="0"/>
                    <a:pt x="2611" y="43"/>
                    <a:pt x="2346" y="134"/>
                  </a:cubicBezTo>
                  <a:cubicBezTo>
                    <a:pt x="1953" y="253"/>
                    <a:pt x="1619" y="491"/>
                    <a:pt x="1358" y="812"/>
                  </a:cubicBezTo>
                  <a:cubicBezTo>
                    <a:pt x="0" y="2550"/>
                    <a:pt x="286" y="5646"/>
                    <a:pt x="2108" y="7003"/>
                  </a:cubicBezTo>
                  <a:cubicBezTo>
                    <a:pt x="2585" y="7361"/>
                    <a:pt x="3092" y="7527"/>
                    <a:pt x="3609" y="7527"/>
                  </a:cubicBezTo>
                  <a:cubicBezTo>
                    <a:pt x="4073" y="7527"/>
                    <a:pt x="4546" y="7394"/>
                    <a:pt x="5013" y="7146"/>
                  </a:cubicBezTo>
                  <a:cubicBezTo>
                    <a:pt x="6572" y="6313"/>
                    <a:pt x="6394" y="4039"/>
                    <a:pt x="6358" y="2467"/>
                  </a:cubicBezTo>
                  <a:cubicBezTo>
                    <a:pt x="6329" y="989"/>
                    <a:pt x="4652" y="0"/>
                    <a:pt x="3204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6" name="Google Shape;12946;p48"/>
            <p:cNvSpPr/>
            <p:nvPr/>
          </p:nvSpPr>
          <p:spPr>
            <a:xfrm>
              <a:off x="7833538" y="3805300"/>
              <a:ext cx="54150" cy="115025"/>
            </a:xfrm>
            <a:custGeom>
              <a:rect b="b" l="l" r="r" t="t"/>
              <a:pathLst>
                <a:path extrusionOk="0" h="4601" w="2166">
                  <a:moveTo>
                    <a:pt x="1397" y="0"/>
                  </a:moveTo>
                  <a:cubicBezTo>
                    <a:pt x="1231" y="0"/>
                    <a:pt x="1062" y="69"/>
                    <a:pt x="941" y="237"/>
                  </a:cubicBezTo>
                  <a:cubicBezTo>
                    <a:pt x="84" y="1451"/>
                    <a:pt x="1" y="2975"/>
                    <a:pt x="608" y="4320"/>
                  </a:cubicBezTo>
                  <a:cubicBezTo>
                    <a:pt x="701" y="4518"/>
                    <a:pt x="856" y="4600"/>
                    <a:pt x="1017" y="4600"/>
                  </a:cubicBezTo>
                  <a:cubicBezTo>
                    <a:pt x="1368" y="4600"/>
                    <a:pt x="1745" y="4206"/>
                    <a:pt x="1548" y="3773"/>
                  </a:cubicBezTo>
                  <a:cubicBezTo>
                    <a:pt x="1084" y="2773"/>
                    <a:pt x="1251" y="1665"/>
                    <a:pt x="1882" y="784"/>
                  </a:cubicBezTo>
                  <a:cubicBezTo>
                    <a:pt x="2166" y="383"/>
                    <a:pt x="1788" y="0"/>
                    <a:pt x="1397" y="0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7" name="Google Shape;12947;p48"/>
            <p:cNvSpPr/>
            <p:nvPr/>
          </p:nvSpPr>
          <p:spPr>
            <a:xfrm>
              <a:off x="7865388" y="3923250"/>
              <a:ext cx="41700" cy="34375"/>
            </a:xfrm>
            <a:custGeom>
              <a:rect b="b" l="l" r="r" t="t"/>
              <a:pathLst>
                <a:path extrusionOk="0" h="1375" w="1668">
                  <a:moveTo>
                    <a:pt x="620" y="1"/>
                  </a:moveTo>
                  <a:cubicBezTo>
                    <a:pt x="438" y="1"/>
                    <a:pt x="258" y="96"/>
                    <a:pt x="155" y="269"/>
                  </a:cubicBezTo>
                  <a:cubicBezTo>
                    <a:pt x="0" y="531"/>
                    <a:pt x="96" y="853"/>
                    <a:pt x="346" y="1007"/>
                  </a:cubicBezTo>
                  <a:lnTo>
                    <a:pt x="774" y="1305"/>
                  </a:lnTo>
                  <a:cubicBezTo>
                    <a:pt x="860" y="1352"/>
                    <a:pt x="953" y="1374"/>
                    <a:pt x="1046" y="1374"/>
                  </a:cubicBezTo>
                  <a:cubicBezTo>
                    <a:pt x="1235" y="1374"/>
                    <a:pt x="1420" y="1279"/>
                    <a:pt x="1524" y="1103"/>
                  </a:cubicBezTo>
                  <a:cubicBezTo>
                    <a:pt x="1667" y="841"/>
                    <a:pt x="1584" y="519"/>
                    <a:pt x="1334" y="364"/>
                  </a:cubicBezTo>
                  <a:lnTo>
                    <a:pt x="893" y="79"/>
                  </a:lnTo>
                  <a:cubicBezTo>
                    <a:pt x="809" y="26"/>
                    <a:pt x="714" y="1"/>
                    <a:pt x="620" y="1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8" name="Google Shape;12948;p48"/>
            <p:cNvSpPr/>
            <p:nvPr/>
          </p:nvSpPr>
          <p:spPr>
            <a:xfrm>
              <a:off x="7749313" y="2259125"/>
              <a:ext cx="434600" cy="449800"/>
            </a:xfrm>
            <a:custGeom>
              <a:rect b="b" l="l" r="r" t="t"/>
              <a:pathLst>
                <a:path extrusionOk="0" h="17992" w="17384">
                  <a:moveTo>
                    <a:pt x="5080" y="0"/>
                  </a:moveTo>
                  <a:cubicBezTo>
                    <a:pt x="4345" y="0"/>
                    <a:pt x="3607" y="42"/>
                    <a:pt x="2869" y="124"/>
                  </a:cubicBezTo>
                  <a:cubicBezTo>
                    <a:pt x="2869" y="124"/>
                    <a:pt x="0" y="3981"/>
                    <a:pt x="0" y="9458"/>
                  </a:cubicBezTo>
                  <a:cubicBezTo>
                    <a:pt x="0" y="12018"/>
                    <a:pt x="619" y="14542"/>
                    <a:pt x="1810" y="16816"/>
                  </a:cubicBezTo>
                  <a:cubicBezTo>
                    <a:pt x="2869" y="17245"/>
                    <a:pt x="3989" y="17566"/>
                    <a:pt x="5120" y="17757"/>
                  </a:cubicBezTo>
                  <a:cubicBezTo>
                    <a:pt x="5903" y="17895"/>
                    <a:pt x="6781" y="17991"/>
                    <a:pt x="7701" y="17991"/>
                  </a:cubicBezTo>
                  <a:cubicBezTo>
                    <a:pt x="10514" y="17991"/>
                    <a:pt x="13724" y="17088"/>
                    <a:pt x="15859" y="13697"/>
                  </a:cubicBezTo>
                  <a:lnTo>
                    <a:pt x="16193" y="12042"/>
                  </a:lnTo>
                  <a:lnTo>
                    <a:pt x="17383" y="6029"/>
                  </a:lnTo>
                  <a:cubicBezTo>
                    <a:pt x="17383" y="6029"/>
                    <a:pt x="14145" y="445"/>
                    <a:pt x="6108" y="28"/>
                  </a:cubicBezTo>
                  <a:cubicBezTo>
                    <a:pt x="5766" y="9"/>
                    <a:pt x="5423" y="0"/>
                    <a:pt x="508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9" name="Google Shape;12949;p48"/>
            <p:cNvSpPr/>
            <p:nvPr/>
          </p:nvSpPr>
          <p:spPr>
            <a:xfrm>
              <a:off x="7834438" y="2259825"/>
              <a:ext cx="349475" cy="449100"/>
            </a:xfrm>
            <a:custGeom>
              <a:rect b="b" l="l" r="r" t="t"/>
              <a:pathLst>
                <a:path extrusionOk="0" h="17964" w="13979">
                  <a:moveTo>
                    <a:pt x="2715" y="0"/>
                  </a:moveTo>
                  <a:cubicBezTo>
                    <a:pt x="1727" y="1703"/>
                    <a:pt x="0" y="5322"/>
                    <a:pt x="0" y="9930"/>
                  </a:cubicBezTo>
                  <a:cubicBezTo>
                    <a:pt x="0" y="12621"/>
                    <a:pt x="596" y="15276"/>
                    <a:pt x="1727" y="17729"/>
                  </a:cubicBezTo>
                  <a:cubicBezTo>
                    <a:pt x="2510" y="17867"/>
                    <a:pt x="3387" y="17963"/>
                    <a:pt x="4307" y="17963"/>
                  </a:cubicBezTo>
                  <a:cubicBezTo>
                    <a:pt x="7117" y="17963"/>
                    <a:pt x="10322" y="17060"/>
                    <a:pt x="12466" y="13669"/>
                  </a:cubicBezTo>
                  <a:lnTo>
                    <a:pt x="12788" y="12014"/>
                  </a:lnTo>
                  <a:lnTo>
                    <a:pt x="13978" y="6001"/>
                  </a:lnTo>
                  <a:cubicBezTo>
                    <a:pt x="13978" y="6001"/>
                    <a:pt x="10740" y="417"/>
                    <a:pt x="2715" y="0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0" name="Google Shape;12950;p48"/>
            <p:cNvSpPr/>
            <p:nvPr/>
          </p:nvSpPr>
          <p:spPr>
            <a:xfrm>
              <a:off x="7840988" y="2229825"/>
              <a:ext cx="402750" cy="394400"/>
            </a:xfrm>
            <a:custGeom>
              <a:rect b="b" l="l" r="r" t="t"/>
              <a:pathLst>
                <a:path extrusionOk="0" h="15776" w="16110">
                  <a:moveTo>
                    <a:pt x="2688" y="1"/>
                  </a:moveTo>
                  <a:cubicBezTo>
                    <a:pt x="1929" y="1"/>
                    <a:pt x="1263" y="283"/>
                    <a:pt x="834" y="1200"/>
                  </a:cubicBezTo>
                  <a:cubicBezTo>
                    <a:pt x="0" y="2986"/>
                    <a:pt x="167" y="5189"/>
                    <a:pt x="1488" y="6701"/>
                  </a:cubicBezTo>
                  <a:cubicBezTo>
                    <a:pt x="3083" y="8512"/>
                    <a:pt x="5715" y="9098"/>
                    <a:pt x="8061" y="9098"/>
                  </a:cubicBezTo>
                  <a:cubicBezTo>
                    <a:pt x="8290" y="9098"/>
                    <a:pt x="8517" y="9093"/>
                    <a:pt x="8739" y="9082"/>
                  </a:cubicBezTo>
                  <a:lnTo>
                    <a:pt x="8739" y="9082"/>
                  </a:lnTo>
                  <a:cubicBezTo>
                    <a:pt x="8549" y="9094"/>
                    <a:pt x="8608" y="10963"/>
                    <a:pt x="8632" y="11154"/>
                  </a:cubicBezTo>
                  <a:cubicBezTo>
                    <a:pt x="8704" y="11821"/>
                    <a:pt x="8954" y="12392"/>
                    <a:pt x="9192" y="12999"/>
                  </a:cubicBezTo>
                  <a:cubicBezTo>
                    <a:pt x="9655" y="14247"/>
                    <a:pt x="10933" y="15775"/>
                    <a:pt x="12300" y="15775"/>
                  </a:cubicBezTo>
                  <a:cubicBezTo>
                    <a:pt x="12759" y="15775"/>
                    <a:pt x="13229" y="15603"/>
                    <a:pt x="13680" y="15190"/>
                  </a:cubicBezTo>
                  <a:cubicBezTo>
                    <a:pt x="14788" y="14166"/>
                    <a:pt x="14764" y="12059"/>
                    <a:pt x="14883" y="10701"/>
                  </a:cubicBezTo>
                  <a:cubicBezTo>
                    <a:pt x="15038" y="9070"/>
                    <a:pt x="15490" y="7487"/>
                    <a:pt x="15824" y="5891"/>
                  </a:cubicBezTo>
                  <a:cubicBezTo>
                    <a:pt x="15990" y="5094"/>
                    <a:pt x="16109" y="3891"/>
                    <a:pt x="15395" y="3296"/>
                  </a:cubicBezTo>
                  <a:cubicBezTo>
                    <a:pt x="15286" y="3206"/>
                    <a:pt x="15035" y="3166"/>
                    <a:pt x="14731" y="3166"/>
                  </a:cubicBezTo>
                  <a:cubicBezTo>
                    <a:pt x="13906" y="3166"/>
                    <a:pt x="12690" y="3458"/>
                    <a:pt x="12847" y="3832"/>
                  </a:cubicBezTo>
                  <a:cubicBezTo>
                    <a:pt x="12335" y="2629"/>
                    <a:pt x="11514" y="1974"/>
                    <a:pt x="10323" y="1522"/>
                  </a:cubicBezTo>
                  <a:cubicBezTo>
                    <a:pt x="8835" y="950"/>
                    <a:pt x="7215" y="926"/>
                    <a:pt x="5679" y="629"/>
                  </a:cubicBezTo>
                  <a:cubicBezTo>
                    <a:pt x="4722" y="437"/>
                    <a:pt x="3633" y="1"/>
                    <a:pt x="268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1" name="Google Shape;12951;p48"/>
            <p:cNvSpPr/>
            <p:nvPr/>
          </p:nvSpPr>
          <p:spPr>
            <a:xfrm>
              <a:off x="7860338" y="2372025"/>
              <a:ext cx="321175" cy="398150"/>
            </a:xfrm>
            <a:custGeom>
              <a:rect b="b" l="l" r="r" t="t"/>
              <a:pathLst>
                <a:path extrusionOk="0" h="15926" w="12847">
                  <a:moveTo>
                    <a:pt x="1465" y="1"/>
                  </a:moveTo>
                  <a:lnTo>
                    <a:pt x="0" y="5978"/>
                  </a:lnTo>
                  <a:lnTo>
                    <a:pt x="1334" y="6371"/>
                  </a:lnTo>
                  <a:lnTo>
                    <a:pt x="774" y="11002"/>
                  </a:lnTo>
                  <a:lnTo>
                    <a:pt x="6501" y="10812"/>
                  </a:lnTo>
                  <a:lnTo>
                    <a:pt x="6953" y="14812"/>
                  </a:lnTo>
                  <a:cubicBezTo>
                    <a:pt x="7713" y="15636"/>
                    <a:pt x="8544" y="15925"/>
                    <a:pt x="9336" y="15925"/>
                  </a:cubicBezTo>
                  <a:cubicBezTo>
                    <a:pt x="11199" y="15925"/>
                    <a:pt x="12847" y="14324"/>
                    <a:pt x="12847" y="14324"/>
                  </a:cubicBezTo>
                  <a:lnTo>
                    <a:pt x="10692" y="6573"/>
                  </a:lnTo>
                  <a:cubicBezTo>
                    <a:pt x="10692" y="6573"/>
                    <a:pt x="12490" y="4406"/>
                    <a:pt x="11418" y="3073"/>
                  </a:cubicBezTo>
                  <a:cubicBezTo>
                    <a:pt x="11130" y="2717"/>
                    <a:pt x="10846" y="2573"/>
                    <a:pt x="10575" y="2573"/>
                  </a:cubicBezTo>
                  <a:cubicBezTo>
                    <a:pt x="9837" y="2573"/>
                    <a:pt x="9186" y="3631"/>
                    <a:pt x="8751" y="4371"/>
                  </a:cubicBezTo>
                  <a:lnTo>
                    <a:pt x="7906" y="1275"/>
                  </a:lnTo>
                  <a:cubicBezTo>
                    <a:pt x="7906" y="1275"/>
                    <a:pt x="7010" y="1523"/>
                    <a:pt x="5798" y="1523"/>
                  </a:cubicBezTo>
                  <a:cubicBezTo>
                    <a:pt x="4479" y="1523"/>
                    <a:pt x="2786" y="1229"/>
                    <a:pt x="1465" y="1"/>
                  </a:cubicBezTo>
                  <a:close/>
                </a:path>
              </a:pathLst>
            </a:custGeom>
            <a:solidFill>
              <a:srgbClr val="EE7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2" name="Google Shape;12952;p48"/>
            <p:cNvSpPr/>
            <p:nvPr/>
          </p:nvSpPr>
          <p:spPr>
            <a:xfrm>
              <a:off x="7932913" y="2447050"/>
              <a:ext cx="74475" cy="17325"/>
            </a:xfrm>
            <a:custGeom>
              <a:rect b="b" l="l" r="r" t="t"/>
              <a:pathLst>
                <a:path extrusionOk="0" h="693" w="2979">
                  <a:moveTo>
                    <a:pt x="2520" y="1"/>
                  </a:moveTo>
                  <a:cubicBezTo>
                    <a:pt x="1959" y="1"/>
                    <a:pt x="1399" y="52"/>
                    <a:pt x="848" y="155"/>
                  </a:cubicBezTo>
                  <a:cubicBezTo>
                    <a:pt x="669" y="167"/>
                    <a:pt x="312" y="167"/>
                    <a:pt x="181" y="322"/>
                  </a:cubicBezTo>
                  <a:cubicBezTo>
                    <a:pt x="1" y="502"/>
                    <a:pt x="44" y="693"/>
                    <a:pt x="281" y="693"/>
                  </a:cubicBezTo>
                  <a:cubicBezTo>
                    <a:pt x="295" y="693"/>
                    <a:pt x="309" y="692"/>
                    <a:pt x="324" y="691"/>
                  </a:cubicBezTo>
                  <a:cubicBezTo>
                    <a:pt x="919" y="619"/>
                    <a:pt x="1514" y="536"/>
                    <a:pt x="2110" y="441"/>
                  </a:cubicBezTo>
                  <a:cubicBezTo>
                    <a:pt x="2443" y="393"/>
                    <a:pt x="2800" y="298"/>
                    <a:pt x="2979" y="12"/>
                  </a:cubicBezTo>
                  <a:cubicBezTo>
                    <a:pt x="2826" y="5"/>
                    <a:pt x="2673" y="1"/>
                    <a:pt x="2520" y="1"/>
                  </a:cubicBezTo>
                  <a:close/>
                </a:path>
              </a:pathLst>
            </a:custGeom>
            <a:solidFill>
              <a:srgbClr val="47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3" name="Google Shape;12953;p48"/>
            <p:cNvSpPr/>
            <p:nvPr/>
          </p:nvSpPr>
          <p:spPr>
            <a:xfrm>
              <a:off x="7936663" y="2486025"/>
              <a:ext cx="17450" cy="17750"/>
            </a:xfrm>
            <a:custGeom>
              <a:rect b="b" l="l" r="r" t="t"/>
              <a:pathLst>
                <a:path extrusionOk="0" h="710" w="698">
                  <a:moveTo>
                    <a:pt x="342" y="0"/>
                  </a:moveTo>
                  <a:cubicBezTo>
                    <a:pt x="162" y="0"/>
                    <a:pt x="18" y="139"/>
                    <a:pt x="7" y="322"/>
                  </a:cubicBezTo>
                  <a:lnTo>
                    <a:pt x="7" y="358"/>
                  </a:lnTo>
                  <a:cubicBezTo>
                    <a:pt x="1" y="590"/>
                    <a:pt x="177" y="710"/>
                    <a:pt x="351" y="710"/>
                  </a:cubicBezTo>
                  <a:cubicBezTo>
                    <a:pt x="516" y="710"/>
                    <a:pt x="680" y="602"/>
                    <a:pt x="686" y="382"/>
                  </a:cubicBezTo>
                  <a:lnTo>
                    <a:pt x="686" y="346"/>
                  </a:lnTo>
                  <a:cubicBezTo>
                    <a:pt x="698" y="156"/>
                    <a:pt x="543" y="1"/>
                    <a:pt x="364" y="1"/>
                  </a:cubicBezTo>
                  <a:cubicBezTo>
                    <a:pt x="357" y="1"/>
                    <a:pt x="349" y="0"/>
                    <a:pt x="342" y="0"/>
                  </a:cubicBezTo>
                  <a:close/>
                </a:path>
              </a:pathLst>
            </a:custGeom>
            <a:solidFill>
              <a:srgbClr val="47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4" name="Google Shape;12954;p48"/>
            <p:cNvSpPr/>
            <p:nvPr/>
          </p:nvSpPr>
          <p:spPr>
            <a:xfrm>
              <a:off x="7882663" y="2586650"/>
              <a:ext cx="73175" cy="40125"/>
            </a:xfrm>
            <a:custGeom>
              <a:rect b="b" l="l" r="r" t="t"/>
              <a:pathLst>
                <a:path extrusionOk="0" h="1605" w="2927">
                  <a:moveTo>
                    <a:pt x="179" y="0"/>
                  </a:moveTo>
                  <a:lnTo>
                    <a:pt x="0" y="1501"/>
                  </a:lnTo>
                  <a:cubicBezTo>
                    <a:pt x="378" y="1573"/>
                    <a:pt x="703" y="1604"/>
                    <a:pt x="984" y="1604"/>
                  </a:cubicBezTo>
                  <a:cubicBezTo>
                    <a:pt x="2927" y="1604"/>
                    <a:pt x="2727" y="96"/>
                    <a:pt x="2727" y="9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5" name="Google Shape;12955;p48"/>
            <p:cNvSpPr/>
            <p:nvPr/>
          </p:nvSpPr>
          <p:spPr>
            <a:xfrm>
              <a:off x="8023138" y="2536350"/>
              <a:ext cx="122675" cy="125025"/>
            </a:xfrm>
            <a:custGeom>
              <a:rect b="b" l="l" r="r" t="t"/>
              <a:pathLst>
                <a:path extrusionOk="0" h="5001" w="4907">
                  <a:moveTo>
                    <a:pt x="4180" y="0"/>
                  </a:moveTo>
                  <a:cubicBezTo>
                    <a:pt x="4180" y="0"/>
                    <a:pt x="3954" y="3846"/>
                    <a:pt x="1" y="4239"/>
                  </a:cubicBezTo>
                  <a:lnTo>
                    <a:pt x="84" y="5001"/>
                  </a:lnTo>
                  <a:cubicBezTo>
                    <a:pt x="3227" y="4536"/>
                    <a:pt x="4906" y="2608"/>
                    <a:pt x="4906" y="2608"/>
                  </a:cubicBezTo>
                  <a:lnTo>
                    <a:pt x="4180" y="0"/>
                  </a:lnTo>
                  <a:close/>
                </a:path>
              </a:pathLst>
            </a:custGeom>
            <a:solidFill>
              <a:srgbClr val="EC6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6" name="Google Shape;12956;p48"/>
            <p:cNvSpPr/>
            <p:nvPr/>
          </p:nvSpPr>
          <p:spPr>
            <a:xfrm>
              <a:off x="8102913" y="2459625"/>
              <a:ext cx="43200" cy="49950"/>
            </a:xfrm>
            <a:custGeom>
              <a:rect b="b" l="l" r="r" t="t"/>
              <a:pathLst>
                <a:path extrusionOk="0" h="1998" w="1728">
                  <a:moveTo>
                    <a:pt x="1070" y="0"/>
                  </a:moveTo>
                  <a:cubicBezTo>
                    <a:pt x="608" y="0"/>
                    <a:pt x="1" y="1105"/>
                    <a:pt x="1" y="1105"/>
                  </a:cubicBezTo>
                  <a:lnTo>
                    <a:pt x="572" y="1998"/>
                  </a:lnTo>
                  <a:cubicBezTo>
                    <a:pt x="572" y="1998"/>
                    <a:pt x="1727" y="462"/>
                    <a:pt x="1251" y="69"/>
                  </a:cubicBezTo>
                  <a:cubicBezTo>
                    <a:pt x="1195" y="21"/>
                    <a:pt x="1134" y="0"/>
                    <a:pt x="1070" y="0"/>
                  </a:cubicBezTo>
                  <a:close/>
                </a:path>
              </a:pathLst>
            </a:custGeom>
            <a:solidFill>
              <a:srgbClr val="EC6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7" name="Google Shape;12957;p48"/>
            <p:cNvSpPr/>
            <p:nvPr/>
          </p:nvSpPr>
          <p:spPr>
            <a:xfrm>
              <a:off x="7881163" y="2366975"/>
              <a:ext cx="83675" cy="53875"/>
            </a:xfrm>
            <a:custGeom>
              <a:rect b="b" l="l" r="r" t="t"/>
              <a:pathLst>
                <a:path extrusionOk="0" h="2155" w="3347">
                  <a:moveTo>
                    <a:pt x="1501" y="1"/>
                  </a:moveTo>
                  <a:lnTo>
                    <a:pt x="1" y="227"/>
                  </a:lnTo>
                  <a:cubicBezTo>
                    <a:pt x="1" y="227"/>
                    <a:pt x="485" y="2155"/>
                    <a:pt x="2661" y="2155"/>
                  </a:cubicBezTo>
                  <a:cubicBezTo>
                    <a:pt x="2873" y="2155"/>
                    <a:pt x="3101" y="2136"/>
                    <a:pt x="3346" y="2096"/>
                  </a:cubicBezTo>
                  <a:cubicBezTo>
                    <a:pt x="3346" y="2096"/>
                    <a:pt x="1465" y="1810"/>
                    <a:pt x="1501" y="1"/>
                  </a:cubicBezTo>
                  <a:close/>
                </a:path>
              </a:pathLst>
            </a:custGeom>
            <a:solidFill>
              <a:srgbClr val="47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8" name="Google Shape;12958;p48"/>
            <p:cNvSpPr/>
            <p:nvPr/>
          </p:nvSpPr>
          <p:spPr>
            <a:xfrm>
              <a:off x="7771038" y="2291075"/>
              <a:ext cx="64300" cy="137850"/>
            </a:xfrm>
            <a:custGeom>
              <a:rect b="b" l="l" r="r" t="t"/>
              <a:pathLst>
                <a:path extrusionOk="0" h="5514" w="2572">
                  <a:moveTo>
                    <a:pt x="1643" y="0"/>
                  </a:moveTo>
                  <a:cubicBezTo>
                    <a:pt x="941" y="1536"/>
                    <a:pt x="393" y="3132"/>
                    <a:pt x="0" y="4775"/>
                  </a:cubicBezTo>
                  <a:lnTo>
                    <a:pt x="774" y="5513"/>
                  </a:lnTo>
                  <a:cubicBezTo>
                    <a:pt x="1215" y="3775"/>
                    <a:pt x="1810" y="1846"/>
                    <a:pt x="2572" y="441"/>
                  </a:cubicBezTo>
                  <a:lnTo>
                    <a:pt x="1643" y="0"/>
                  </a:ln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9" name="Google Shape;12959;p48"/>
            <p:cNvSpPr/>
            <p:nvPr/>
          </p:nvSpPr>
          <p:spPr>
            <a:xfrm>
              <a:off x="7758538" y="2433950"/>
              <a:ext cx="25025" cy="103000"/>
            </a:xfrm>
            <a:custGeom>
              <a:rect b="b" l="l" r="r" t="t"/>
              <a:pathLst>
                <a:path extrusionOk="0" h="4120" w="1001">
                  <a:moveTo>
                    <a:pt x="310" y="0"/>
                  </a:moveTo>
                  <a:lnTo>
                    <a:pt x="310" y="0"/>
                  </a:lnTo>
                  <a:cubicBezTo>
                    <a:pt x="60" y="1441"/>
                    <a:pt x="0" y="2929"/>
                    <a:pt x="381" y="4120"/>
                  </a:cubicBezTo>
                  <a:cubicBezTo>
                    <a:pt x="381" y="4120"/>
                    <a:pt x="584" y="2727"/>
                    <a:pt x="1000" y="929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0" name="Google Shape;12960;p48"/>
            <p:cNvSpPr/>
            <p:nvPr/>
          </p:nvSpPr>
          <p:spPr>
            <a:xfrm>
              <a:off x="7794538" y="2152125"/>
              <a:ext cx="647425" cy="620250"/>
            </a:xfrm>
            <a:custGeom>
              <a:rect b="b" l="l" r="r" t="t"/>
              <a:pathLst>
                <a:path extrusionOk="0" h="24810" w="25897">
                  <a:moveTo>
                    <a:pt x="10923" y="0"/>
                  </a:moveTo>
                  <a:cubicBezTo>
                    <a:pt x="7194" y="0"/>
                    <a:pt x="3472" y="1514"/>
                    <a:pt x="1060" y="4404"/>
                  </a:cubicBezTo>
                  <a:cubicBezTo>
                    <a:pt x="2215" y="4427"/>
                    <a:pt x="3382" y="4558"/>
                    <a:pt x="4525" y="4761"/>
                  </a:cubicBezTo>
                  <a:cubicBezTo>
                    <a:pt x="4906" y="4832"/>
                    <a:pt x="5311" y="4916"/>
                    <a:pt x="5728" y="5011"/>
                  </a:cubicBezTo>
                  <a:cubicBezTo>
                    <a:pt x="8752" y="5689"/>
                    <a:pt x="12657" y="7154"/>
                    <a:pt x="15562" y="10309"/>
                  </a:cubicBezTo>
                  <a:cubicBezTo>
                    <a:pt x="15562" y="10309"/>
                    <a:pt x="11645" y="13226"/>
                    <a:pt x="14050" y="17977"/>
                  </a:cubicBezTo>
                  <a:cubicBezTo>
                    <a:pt x="14050" y="17977"/>
                    <a:pt x="10099" y="21711"/>
                    <a:pt x="4163" y="21711"/>
                  </a:cubicBezTo>
                  <a:cubicBezTo>
                    <a:pt x="2864" y="21711"/>
                    <a:pt x="1470" y="21532"/>
                    <a:pt x="1" y="21096"/>
                  </a:cubicBezTo>
                  <a:lnTo>
                    <a:pt x="1" y="21096"/>
                  </a:lnTo>
                  <a:cubicBezTo>
                    <a:pt x="1" y="21096"/>
                    <a:pt x="1596" y="23727"/>
                    <a:pt x="4168" y="24227"/>
                  </a:cubicBezTo>
                  <a:cubicBezTo>
                    <a:pt x="6299" y="24525"/>
                    <a:pt x="8454" y="24716"/>
                    <a:pt x="10621" y="24787"/>
                  </a:cubicBezTo>
                  <a:cubicBezTo>
                    <a:pt x="11085" y="24800"/>
                    <a:pt x="11556" y="24810"/>
                    <a:pt x="12028" y="24810"/>
                  </a:cubicBezTo>
                  <a:cubicBezTo>
                    <a:pt x="12417" y="24810"/>
                    <a:pt x="12806" y="24803"/>
                    <a:pt x="13193" y="24787"/>
                  </a:cubicBezTo>
                  <a:cubicBezTo>
                    <a:pt x="15467" y="24716"/>
                    <a:pt x="17610" y="24418"/>
                    <a:pt x="18872" y="23644"/>
                  </a:cubicBezTo>
                  <a:cubicBezTo>
                    <a:pt x="18872" y="23644"/>
                    <a:pt x="25897" y="18036"/>
                    <a:pt x="22897" y="8678"/>
                  </a:cubicBezTo>
                  <a:cubicBezTo>
                    <a:pt x="22837" y="8487"/>
                    <a:pt x="22766" y="8297"/>
                    <a:pt x="22694" y="8106"/>
                  </a:cubicBezTo>
                  <a:cubicBezTo>
                    <a:pt x="22563" y="7737"/>
                    <a:pt x="22420" y="7380"/>
                    <a:pt x="22265" y="7035"/>
                  </a:cubicBezTo>
                  <a:cubicBezTo>
                    <a:pt x="21027" y="4320"/>
                    <a:pt x="18813" y="2177"/>
                    <a:pt x="16062" y="1022"/>
                  </a:cubicBezTo>
                  <a:cubicBezTo>
                    <a:pt x="14438" y="336"/>
                    <a:pt x="12680" y="0"/>
                    <a:pt x="1092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1" name="Google Shape;12961;p48"/>
            <p:cNvSpPr/>
            <p:nvPr/>
          </p:nvSpPr>
          <p:spPr>
            <a:xfrm>
              <a:off x="8060063" y="2312050"/>
              <a:ext cx="306900" cy="460325"/>
            </a:xfrm>
            <a:custGeom>
              <a:rect b="b" l="l" r="r" t="t"/>
              <a:pathLst>
                <a:path extrusionOk="0" h="18413" w="12276">
                  <a:moveTo>
                    <a:pt x="9747" y="1"/>
                  </a:moveTo>
                  <a:cubicBezTo>
                    <a:pt x="9334" y="1"/>
                    <a:pt x="8906" y="93"/>
                    <a:pt x="8466" y="304"/>
                  </a:cubicBezTo>
                  <a:cubicBezTo>
                    <a:pt x="6418" y="1269"/>
                    <a:pt x="6430" y="3948"/>
                    <a:pt x="6537" y="5865"/>
                  </a:cubicBezTo>
                  <a:cubicBezTo>
                    <a:pt x="6703" y="9032"/>
                    <a:pt x="7108" y="12461"/>
                    <a:pt x="5108" y="15187"/>
                  </a:cubicBezTo>
                  <a:cubicBezTo>
                    <a:pt x="3870" y="16854"/>
                    <a:pt x="2048" y="17997"/>
                    <a:pt x="0" y="18390"/>
                  </a:cubicBezTo>
                  <a:cubicBezTo>
                    <a:pt x="464" y="18403"/>
                    <a:pt x="935" y="18413"/>
                    <a:pt x="1407" y="18413"/>
                  </a:cubicBezTo>
                  <a:cubicBezTo>
                    <a:pt x="1796" y="18413"/>
                    <a:pt x="2185" y="18406"/>
                    <a:pt x="2572" y="18390"/>
                  </a:cubicBezTo>
                  <a:cubicBezTo>
                    <a:pt x="5072" y="17116"/>
                    <a:pt x="6834" y="14747"/>
                    <a:pt x="7346" y="11984"/>
                  </a:cubicBezTo>
                  <a:cubicBezTo>
                    <a:pt x="7834" y="9246"/>
                    <a:pt x="7120" y="6519"/>
                    <a:pt x="7382" y="3793"/>
                  </a:cubicBezTo>
                  <a:cubicBezTo>
                    <a:pt x="7524" y="2446"/>
                    <a:pt x="8111" y="899"/>
                    <a:pt x="9703" y="899"/>
                  </a:cubicBezTo>
                  <a:cubicBezTo>
                    <a:pt x="9715" y="899"/>
                    <a:pt x="9727" y="900"/>
                    <a:pt x="9739" y="900"/>
                  </a:cubicBezTo>
                  <a:cubicBezTo>
                    <a:pt x="10787" y="912"/>
                    <a:pt x="11609" y="1519"/>
                    <a:pt x="12276" y="2293"/>
                  </a:cubicBezTo>
                  <a:cubicBezTo>
                    <a:pt x="12216" y="2102"/>
                    <a:pt x="12156" y="1912"/>
                    <a:pt x="12085" y="1709"/>
                  </a:cubicBezTo>
                  <a:cubicBezTo>
                    <a:pt x="11954" y="1340"/>
                    <a:pt x="11811" y="983"/>
                    <a:pt x="11644" y="638"/>
                  </a:cubicBezTo>
                  <a:cubicBezTo>
                    <a:pt x="11066" y="252"/>
                    <a:pt x="10428" y="1"/>
                    <a:pt x="9747" y="1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2" name="Google Shape;12962;p48"/>
            <p:cNvSpPr/>
            <p:nvPr/>
          </p:nvSpPr>
          <p:spPr>
            <a:xfrm>
              <a:off x="7907963" y="2175250"/>
              <a:ext cx="353325" cy="102150"/>
            </a:xfrm>
            <a:custGeom>
              <a:rect b="b" l="l" r="r" t="t"/>
              <a:pathLst>
                <a:path extrusionOk="0" h="4086" w="14133">
                  <a:moveTo>
                    <a:pt x="10029" y="0"/>
                  </a:moveTo>
                  <a:cubicBezTo>
                    <a:pt x="9503" y="0"/>
                    <a:pt x="8977" y="36"/>
                    <a:pt x="8454" y="109"/>
                  </a:cubicBezTo>
                  <a:cubicBezTo>
                    <a:pt x="5346" y="538"/>
                    <a:pt x="2596" y="2145"/>
                    <a:pt x="0" y="3836"/>
                  </a:cubicBezTo>
                  <a:cubicBezTo>
                    <a:pt x="381" y="3907"/>
                    <a:pt x="786" y="3991"/>
                    <a:pt x="1203" y="4086"/>
                  </a:cubicBezTo>
                  <a:cubicBezTo>
                    <a:pt x="3298" y="2740"/>
                    <a:pt x="5513" y="1550"/>
                    <a:pt x="7953" y="1062"/>
                  </a:cubicBezTo>
                  <a:cubicBezTo>
                    <a:pt x="8650" y="922"/>
                    <a:pt x="9341" y="856"/>
                    <a:pt x="10025" y="856"/>
                  </a:cubicBezTo>
                  <a:cubicBezTo>
                    <a:pt x="11434" y="856"/>
                    <a:pt x="12810" y="1132"/>
                    <a:pt x="14133" y="1597"/>
                  </a:cubicBezTo>
                  <a:cubicBezTo>
                    <a:pt x="13335" y="990"/>
                    <a:pt x="12466" y="490"/>
                    <a:pt x="11537" y="97"/>
                  </a:cubicBezTo>
                  <a:cubicBezTo>
                    <a:pt x="11036" y="33"/>
                    <a:pt x="10533" y="0"/>
                    <a:pt x="10029" y="0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3" name="Google Shape;12963;p48"/>
            <p:cNvSpPr/>
            <p:nvPr/>
          </p:nvSpPr>
          <p:spPr>
            <a:xfrm>
              <a:off x="8212788" y="2396875"/>
              <a:ext cx="171725" cy="350050"/>
            </a:xfrm>
            <a:custGeom>
              <a:rect b="b" l="l" r="r" t="t"/>
              <a:pathLst>
                <a:path extrusionOk="0" h="14002" w="6869">
                  <a:moveTo>
                    <a:pt x="5341" y="0"/>
                  </a:moveTo>
                  <a:cubicBezTo>
                    <a:pt x="4951" y="0"/>
                    <a:pt x="4585" y="287"/>
                    <a:pt x="4762" y="745"/>
                  </a:cubicBezTo>
                  <a:cubicBezTo>
                    <a:pt x="5547" y="2841"/>
                    <a:pt x="4904" y="5389"/>
                    <a:pt x="4178" y="7425"/>
                  </a:cubicBezTo>
                  <a:cubicBezTo>
                    <a:pt x="3428" y="9556"/>
                    <a:pt x="2214" y="11437"/>
                    <a:pt x="499" y="12902"/>
                  </a:cubicBezTo>
                  <a:cubicBezTo>
                    <a:pt x="0" y="13325"/>
                    <a:pt x="446" y="14002"/>
                    <a:pt x="967" y="14002"/>
                  </a:cubicBezTo>
                  <a:cubicBezTo>
                    <a:pt x="1105" y="14002"/>
                    <a:pt x="1248" y="13954"/>
                    <a:pt x="1380" y="13842"/>
                  </a:cubicBezTo>
                  <a:cubicBezTo>
                    <a:pt x="3261" y="12235"/>
                    <a:pt x="4595" y="10139"/>
                    <a:pt x="5416" y="7818"/>
                  </a:cubicBezTo>
                  <a:cubicBezTo>
                    <a:pt x="6202" y="5579"/>
                    <a:pt x="6869" y="2745"/>
                    <a:pt x="6012" y="448"/>
                  </a:cubicBezTo>
                  <a:cubicBezTo>
                    <a:pt x="5890" y="137"/>
                    <a:pt x="5610" y="0"/>
                    <a:pt x="5341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4" name="Google Shape;12964;p48"/>
            <p:cNvSpPr/>
            <p:nvPr/>
          </p:nvSpPr>
          <p:spPr>
            <a:xfrm>
              <a:off x="8258963" y="2270350"/>
              <a:ext cx="96750" cy="114050"/>
            </a:xfrm>
            <a:custGeom>
              <a:rect b="b" l="l" r="r" t="t"/>
              <a:pathLst>
                <a:path extrusionOk="0" h="4562" w="3870">
                  <a:moveTo>
                    <a:pt x="940" y="0"/>
                  </a:moveTo>
                  <a:cubicBezTo>
                    <a:pt x="449" y="0"/>
                    <a:pt x="1" y="624"/>
                    <a:pt x="438" y="1079"/>
                  </a:cubicBezTo>
                  <a:cubicBezTo>
                    <a:pt x="1307" y="1996"/>
                    <a:pt x="2010" y="3056"/>
                    <a:pt x="2522" y="4211"/>
                  </a:cubicBezTo>
                  <a:cubicBezTo>
                    <a:pt x="2626" y="4459"/>
                    <a:pt x="2816" y="4562"/>
                    <a:pt x="3014" y="4562"/>
                  </a:cubicBezTo>
                  <a:cubicBezTo>
                    <a:pt x="3425" y="4562"/>
                    <a:pt x="3870" y="4118"/>
                    <a:pt x="3653" y="3604"/>
                  </a:cubicBezTo>
                  <a:cubicBezTo>
                    <a:pt x="3093" y="2353"/>
                    <a:pt x="2331" y="1199"/>
                    <a:pt x="1379" y="198"/>
                  </a:cubicBezTo>
                  <a:cubicBezTo>
                    <a:pt x="1245" y="59"/>
                    <a:pt x="1090" y="0"/>
                    <a:pt x="940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5" name="Google Shape;12965;p48"/>
            <p:cNvSpPr/>
            <p:nvPr/>
          </p:nvSpPr>
          <p:spPr>
            <a:xfrm>
              <a:off x="8154713" y="2433900"/>
              <a:ext cx="200275" cy="170675"/>
            </a:xfrm>
            <a:custGeom>
              <a:rect b="b" l="l" r="r" t="t"/>
              <a:pathLst>
                <a:path extrusionOk="0" h="6827" w="8011">
                  <a:moveTo>
                    <a:pt x="3496" y="1"/>
                  </a:moveTo>
                  <a:cubicBezTo>
                    <a:pt x="1783" y="1"/>
                    <a:pt x="131" y="1291"/>
                    <a:pt x="60" y="3300"/>
                  </a:cubicBezTo>
                  <a:cubicBezTo>
                    <a:pt x="0" y="5182"/>
                    <a:pt x="1477" y="6753"/>
                    <a:pt x="3358" y="6825"/>
                  </a:cubicBezTo>
                  <a:cubicBezTo>
                    <a:pt x="3397" y="6826"/>
                    <a:pt x="3436" y="6827"/>
                    <a:pt x="3475" y="6827"/>
                  </a:cubicBezTo>
                  <a:cubicBezTo>
                    <a:pt x="6424" y="6827"/>
                    <a:pt x="8010" y="3283"/>
                    <a:pt x="5965" y="1086"/>
                  </a:cubicBezTo>
                  <a:cubicBezTo>
                    <a:pt x="5261" y="337"/>
                    <a:pt x="4370" y="1"/>
                    <a:pt x="3496" y="1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6" name="Google Shape;12966;p48"/>
            <p:cNvSpPr/>
            <p:nvPr/>
          </p:nvSpPr>
          <p:spPr>
            <a:xfrm>
              <a:off x="8185963" y="2464850"/>
              <a:ext cx="127725" cy="108775"/>
            </a:xfrm>
            <a:custGeom>
              <a:rect b="b" l="l" r="r" t="t"/>
              <a:pathLst>
                <a:path extrusionOk="0" h="4351" w="5109">
                  <a:moveTo>
                    <a:pt x="2198" y="0"/>
                  </a:moveTo>
                  <a:cubicBezTo>
                    <a:pt x="1735" y="0"/>
                    <a:pt x="1296" y="153"/>
                    <a:pt x="929" y="419"/>
                  </a:cubicBezTo>
                  <a:cubicBezTo>
                    <a:pt x="870" y="467"/>
                    <a:pt x="822" y="503"/>
                    <a:pt x="763" y="550"/>
                  </a:cubicBezTo>
                  <a:cubicBezTo>
                    <a:pt x="322" y="955"/>
                    <a:pt x="60" y="1515"/>
                    <a:pt x="48" y="2098"/>
                  </a:cubicBezTo>
                  <a:cubicBezTo>
                    <a:pt x="1" y="3301"/>
                    <a:pt x="941" y="4313"/>
                    <a:pt x="2144" y="4348"/>
                  </a:cubicBezTo>
                  <a:cubicBezTo>
                    <a:pt x="2176" y="4350"/>
                    <a:pt x="2208" y="4351"/>
                    <a:pt x="2240" y="4351"/>
                  </a:cubicBezTo>
                  <a:cubicBezTo>
                    <a:pt x="2718" y="4351"/>
                    <a:pt x="3181" y="4185"/>
                    <a:pt x="3560" y="3884"/>
                  </a:cubicBezTo>
                  <a:cubicBezTo>
                    <a:pt x="3620" y="3848"/>
                    <a:pt x="3668" y="3801"/>
                    <a:pt x="3727" y="3753"/>
                  </a:cubicBezTo>
                  <a:cubicBezTo>
                    <a:pt x="5108" y="2420"/>
                    <a:pt x="4215" y="62"/>
                    <a:pt x="2298" y="3"/>
                  </a:cubicBezTo>
                  <a:cubicBezTo>
                    <a:pt x="2265" y="1"/>
                    <a:pt x="2231" y="0"/>
                    <a:pt x="219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7" name="Google Shape;12967;p48"/>
            <p:cNvSpPr/>
            <p:nvPr/>
          </p:nvSpPr>
          <p:spPr>
            <a:xfrm>
              <a:off x="8205013" y="2475325"/>
              <a:ext cx="74150" cy="86650"/>
            </a:xfrm>
            <a:custGeom>
              <a:rect b="b" l="l" r="r" t="t"/>
              <a:pathLst>
                <a:path extrusionOk="0" h="3466" w="2966">
                  <a:moveTo>
                    <a:pt x="167" y="0"/>
                  </a:moveTo>
                  <a:cubicBezTo>
                    <a:pt x="108" y="48"/>
                    <a:pt x="48" y="84"/>
                    <a:pt x="1" y="143"/>
                  </a:cubicBezTo>
                  <a:cubicBezTo>
                    <a:pt x="882" y="1286"/>
                    <a:pt x="1810" y="2405"/>
                    <a:pt x="2798" y="3465"/>
                  </a:cubicBezTo>
                  <a:cubicBezTo>
                    <a:pt x="2858" y="3429"/>
                    <a:pt x="2906" y="3382"/>
                    <a:pt x="2965" y="3334"/>
                  </a:cubicBezTo>
                  <a:cubicBezTo>
                    <a:pt x="1977" y="2263"/>
                    <a:pt x="1048" y="1155"/>
                    <a:pt x="167" y="0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8" name="Google Shape;12968;p48"/>
            <p:cNvSpPr/>
            <p:nvPr/>
          </p:nvSpPr>
          <p:spPr>
            <a:xfrm>
              <a:off x="7860038" y="2951950"/>
              <a:ext cx="231975" cy="135375"/>
            </a:xfrm>
            <a:custGeom>
              <a:rect b="b" l="l" r="r" t="t"/>
              <a:pathLst>
                <a:path extrusionOk="0" h="5415" w="9279">
                  <a:moveTo>
                    <a:pt x="5725" y="0"/>
                  </a:moveTo>
                  <a:cubicBezTo>
                    <a:pt x="4509" y="0"/>
                    <a:pt x="3166" y="231"/>
                    <a:pt x="2119" y="295"/>
                  </a:cubicBezTo>
                  <a:cubicBezTo>
                    <a:pt x="1417" y="331"/>
                    <a:pt x="607" y="438"/>
                    <a:pt x="274" y="1045"/>
                  </a:cubicBezTo>
                  <a:cubicBezTo>
                    <a:pt x="143" y="1343"/>
                    <a:pt x="72" y="1664"/>
                    <a:pt x="84" y="1998"/>
                  </a:cubicBezTo>
                  <a:cubicBezTo>
                    <a:pt x="72" y="2474"/>
                    <a:pt x="48" y="2938"/>
                    <a:pt x="36" y="3414"/>
                  </a:cubicBezTo>
                  <a:cubicBezTo>
                    <a:pt x="0" y="4045"/>
                    <a:pt x="36" y="4784"/>
                    <a:pt x="536" y="5153"/>
                  </a:cubicBezTo>
                  <a:cubicBezTo>
                    <a:pt x="857" y="5403"/>
                    <a:pt x="1298" y="5415"/>
                    <a:pt x="1703" y="5415"/>
                  </a:cubicBezTo>
                  <a:cubicBezTo>
                    <a:pt x="3358" y="5415"/>
                    <a:pt x="5013" y="5403"/>
                    <a:pt x="6668" y="5367"/>
                  </a:cubicBezTo>
                  <a:cubicBezTo>
                    <a:pt x="7180" y="5355"/>
                    <a:pt x="7727" y="5331"/>
                    <a:pt x="8132" y="5022"/>
                  </a:cubicBezTo>
                  <a:cubicBezTo>
                    <a:pt x="8620" y="4641"/>
                    <a:pt x="8751" y="3974"/>
                    <a:pt x="8847" y="3367"/>
                  </a:cubicBezTo>
                  <a:cubicBezTo>
                    <a:pt x="9278" y="586"/>
                    <a:pt x="7664" y="0"/>
                    <a:pt x="5725" y="0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9" name="Google Shape;12969;p48"/>
            <p:cNvSpPr/>
            <p:nvPr/>
          </p:nvSpPr>
          <p:spPr>
            <a:xfrm>
              <a:off x="8232988" y="3427275"/>
              <a:ext cx="158375" cy="178475"/>
            </a:xfrm>
            <a:custGeom>
              <a:rect b="b" l="l" r="r" t="t"/>
              <a:pathLst>
                <a:path extrusionOk="0" h="7139" w="6335">
                  <a:moveTo>
                    <a:pt x="3757" y="1"/>
                  </a:moveTo>
                  <a:cubicBezTo>
                    <a:pt x="3513" y="1"/>
                    <a:pt x="3268" y="29"/>
                    <a:pt x="3025" y="82"/>
                  </a:cubicBezTo>
                  <a:cubicBezTo>
                    <a:pt x="2191" y="296"/>
                    <a:pt x="1429" y="725"/>
                    <a:pt x="822" y="1332"/>
                  </a:cubicBezTo>
                  <a:cubicBezTo>
                    <a:pt x="370" y="1761"/>
                    <a:pt x="1" y="2332"/>
                    <a:pt x="1" y="2963"/>
                  </a:cubicBezTo>
                  <a:cubicBezTo>
                    <a:pt x="1" y="3594"/>
                    <a:pt x="441" y="4237"/>
                    <a:pt x="1060" y="4309"/>
                  </a:cubicBezTo>
                  <a:cubicBezTo>
                    <a:pt x="1132" y="4523"/>
                    <a:pt x="798" y="5225"/>
                    <a:pt x="727" y="5440"/>
                  </a:cubicBezTo>
                  <a:cubicBezTo>
                    <a:pt x="572" y="5940"/>
                    <a:pt x="1108" y="6368"/>
                    <a:pt x="1596" y="6559"/>
                  </a:cubicBezTo>
                  <a:cubicBezTo>
                    <a:pt x="2501" y="6928"/>
                    <a:pt x="3465" y="7130"/>
                    <a:pt x="4442" y="7130"/>
                  </a:cubicBezTo>
                  <a:cubicBezTo>
                    <a:pt x="4480" y="7136"/>
                    <a:pt x="4519" y="7139"/>
                    <a:pt x="4556" y="7139"/>
                  </a:cubicBezTo>
                  <a:cubicBezTo>
                    <a:pt x="4916" y="7139"/>
                    <a:pt x="5235" y="6889"/>
                    <a:pt x="5311" y="6523"/>
                  </a:cubicBezTo>
                  <a:cubicBezTo>
                    <a:pt x="5894" y="5106"/>
                    <a:pt x="6013" y="3547"/>
                    <a:pt x="6287" y="2034"/>
                  </a:cubicBezTo>
                  <a:cubicBezTo>
                    <a:pt x="6323" y="1892"/>
                    <a:pt x="6335" y="1749"/>
                    <a:pt x="6311" y="1594"/>
                  </a:cubicBezTo>
                  <a:cubicBezTo>
                    <a:pt x="6275" y="1451"/>
                    <a:pt x="6204" y="1308"/>
                    <a:pt x="6097" y="1189"/>
                  </a:cubicBezTo>
                  <a:cubicBezTo>
                    <a:pt x="5439" y="346"/>
                    <a:pt x="4609" y="1"/>
                    <a:pt x="3757" y="1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0" name="Google Shape;12970;p48"/>
            <p:cNvSpPr/>
            <p:nvPr/>
          </p:nvSpPr>
          <p:spPr>
            <a:xfrm>
              <a:off x="8181238" y="2764450"/>
              <a:ext cx="345575" cy="734825"/>
            </a:xfrm>
            <a:custGeom>
              <a:rect b="b" l="l" r="r" t="t"/>
              <a:pathLst>
                <a:path extrusionOk="0" h="29393" w="13823">
                  <a:moveTo>
                    <a:pt x="4855" y="0"/>
                  </a:moveTo>
                  <a:cubicBezTo>
                    <a:pt x="1240" y="0"/>
                    <a:pt x="1" y="5544"/>
                    <a:pt x="2023" y="8759"/>
                  </a:cubicBezTo>
                  <a:cubicBezTo>
                    <a:pt x="2916" y="10152"/>
                    <a:pt x="4107" y="11236"/>
                    <a:pt x="5285" y="12307"/>
                  </a:cubicBezTo>
                  <a:cubicBezTo>
                    <a:pt x="6000" y="12950"/>
                    <a:pt x="6702" y="13593"/>
                    <a:pt x="7417" y="14236"/>
                  </a:cubicBezTo>
                  <a:lnTo>
                    <a:pt x="7488" y="14296"/>
                  </a:lnTo>
                  <a:cubicBezTo>
                    <a:pt x="7440" y="14403"/>
                    <a:pt x="7405" y="14522"/>
                    <a:pt x="7357" y="14665"/>
                  </a:cubicBezTo>
                  <a:cubicBezTo>
                    <a:pt x="6238" y="17868"/>
                    <a:pt x="3785" y="26773"/>
                    <a:pt x="4607" y="27940"/>
                  </a:cubicBezTo>
                  <a:cubicBezTo>
                    <a:pt x="5305" y="28935"/>
                    <a:pt x="6515" y="29393"/>
                    <a:pt x="7392" y="29393"/>
                  </a:cubicBezTo>
                  <a:cubicBezTo>
                    <a:pt x="7712" y="29393"/>
                    <a:pt x="7988" y="29332"/>
                    <a:pt x="8179" y="29214"/>
                  </a:cubicBezTo>
                  <a:cubicBezTo>
                    <a:pt x="9941" y="28131"/>
                    <a:pt x="13715" y="18058"/>
                    <a:pt x="13810" y="14665"/>
                  </a:cubicBezTo>
                  <a:cubicBezTo>
                    <a:pt x="13822" y="14522"/>
                    <a:pt x="13810" y="14367"/>
                    <a:pt x="13798" y="14224"/>
                  </a:cubicBezTo>
                  <a:cubicBezTo>
                    <a:pt x="13786" y="14153"/>
                    <a:pt x="13775" y="14070"/>
                    <a:pt x="13763" y="13998"/>
                  </a:cubicBezTo>
                  <a:cubicBezTo>
                    <a:pt x="13298" y="11974"/>
                    <a:pt x="10500" y="3175"/>
                    <a:pt x="7595" y="973"/>
                  </a:cubicBezTo>
                  <a:cubicBezTo>
                    <a:pt x="7048" y="556"/>
                    <a:pt x="6416" y="258"/>
                    <a:pt x="5738" y="104"/>
                  </a:cubicBezTo>
                  <a:cubicBezTo>
                    <a:pt x="5430" y="33"/>
                    <a:pt x="5135" y="0"/>
                    <a:pt x="4855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1" name="Google Shape;12971;p48"/>
            <p:cNvSpPr/>
            <p:nvPr/>
          </p:nvSpPr>
          <p:spPr>
            <a:xfrm>
              <a:off x="8314838" y="2798350"/>
              <a:ext cx="212275" cy="279050"/>
            </a:xfrm>
            <a:custGeom>
              <a:rect b="b" l="l" r="r" t="t"/>
              <a:pathLst>
                <a:path extrusionOk="0" h="11162" w="8491">
                  <a:moveTo>
                    <a:pt x="2382" y="1"/>
                  </a:moveTo>
                  <a:cubicBezTo>
                    <a:pt x="1345" y="1"/>
                    <a:pt x="401" y="607"/>
                    <a:pt x="132" y="2081"/>
                  </a:cubicBezTo>
                  <a:cubicBezTo>
                    <a:pt x="1" y="2748"/>
                    <a:pt x="239" y="3403"/>
                    <a:pt x="477" y="4034"/>
                  </a:cubicBezTo>
                  <a:lnTo>
                    <a:pt x="1192" y="5927"/>
                  </a:lnTo>
                  <a:cubicBezTo>
                    <a:pt x="1751" y="7415"/>
                    <a:pt x="2346" y="8975"/>
                    <a:pt x="3513" y="10058"/>
                  </a:cubicBezTo>
                  <a:cubicBezTo>
                    <a:pt x="4239" y="10732"/>
                    <a:pt x="5258" y="11162"/>
                    <a:pt x="6232" y="11162"/>
                  </a:cubicBezTo>
                  <a:cubicBezTo>
                    <a:pt x="6825" y="11162"/>
                    <a:pt x="7401" y="11002"/>
                    <a:pt x="7883" y="10642"/>
                  </a:cubicBezTo>
                  <a:cubicBezTo>
                    <a:pt x="8061" y="10511"/>
                    <a:pt x="8204" y="10356"/>
                    <a:pt x="8311" y="10166"/>
                  </a:cubicBezTo>
                  <a:cubicBezTo>
                    <a:pt x="8490" y="9785"/>
                    <a:pt x="8395" y="9332"/>
                    <a:pt x="8276" y="8927"/>
                  </a:cubicBezTo>
                  <a:cubicBezTo>
                    <a:pt x="7597" y="6427"/>
                    <a:pt x="6609" y="4034"/>
                    <a:pt x="5335" y="1784"/>
                  </a:cubicBezTo>
                  <a:cubicBezTo>
                    <a:pt x="4724" y="704"/>
                    <a:pt x="3499" y="1"/>
                    <a:pt x="2382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2" name="Google Shape;12972;p48"/>
            <p:cNvSpPr/>
            <p:nvPr/>
          </p:nvSpPr>
          <p:spPr>
            <a:xfrm>
              <a:off x="8357413" y="3168300"/>
              <a:ext cx="160175" cy="265325"/>
            </a:xfrm>
            <a:custGeom>
              <a:rect b="b" l="l" r="r" t="t"/>
              <a:pathLst>
                <a:path extrusionOk="0" h="10613" w="6407">
                  <a:moveTo>
                    <a:pt x="4578" y="1"/>
                  </a:moveTo>
                  <a:cubicBezTo>
                    <a:pt x="4210" y="1"/>
                    <a:pt x="3806" y="107"/>
                    <a:pt x="3382" y="332"/>
                  </a:cubicBezTo>
                  <a:cubicBezTo>
                    <a:pt x="3310" y="380"/>
                    <a:pt x="3227" y="416"/>
                    <a:pt x="3144" y="475"/>
                  </a:cubicBezTo>
                  <a:cubicBezTo>
                    <a:pt x="1298" y="1630"/>
                    <a:pt x="715" y="3964"/>
                    <a:pt x="262" y="5964"/>
                  </a:cubicBezTo>
                  <a:cubicBezTo>
                    <a:pt x="1" y="7095"/>
                    <a:pt x="60" y="8786"/>
                    <a:pt x="774" y="9762"/>
                  </a:cubicBezTo>
                  <a:cubicBezTo>
                    <a:pt x="1210" y="10359"/>
                    <a:pt x="1651" y="10613"/>
                    <a:pt x="2085" y="10613"/>
                  </a:cubicBezTo>
                  <a:cubicBezTo>
                    <a:pt x="4345" y="10613"/>
                    <a:pt x="6406" y="3715"/>
                    <a:pt x="6406" y="2357"/>
                  </a:cubicBezTo>
                  <a:cubicBezTo>
                    <a:pt x="6397" y="895"/>
                    <a:pt x="5644" y="1"/>
                    <a:pt x="4578" y="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3" name="Google Shape;12973;p48"/>
            <p:cNvSpPr/>
            <p:nvPr/>
          </p:nvSpPr>
          <p:spPr>
            <a:xfrm>
              <a:off x="8365163" y="3120350"/>
              <a:ext cx="161650" cy="19350"/>
            </a:xfrm>
            <a:custGeom>
              <a:rect b="b" l="l" r="r" t="t"/>
              <a:pathLst>
                <a:path extrusionOk="0" h="774" w="6466">
                  <a:moveTo>
                    <a:pt x="6441" y="0"/>
                  </a:moveTo>
                  <a:cubicBezTo>
                    <a:pt x="5439" y="241"/>
                    <a:pt x="4416" y="349"/>
                    <a:pt x="3387" y="349"/>
                  </a:cubicBezTo>
                  <a:cubicBezTo>
                    <a:pt x="2276" y="349"/>
                    <a:pt x="1160" y="223"/>
                    <a:pt x="60" y="0"/>
                  </a:cubicBezTo>
                  <a:lnTo>
                    <a:pt x="60" y="0"/>
                  </a:lnTo>
                  <a:lnTo>
                    <a:pt x="131" y="60"/>
                  </a:lnTo>
                  <a:cubicBezTo>
                    <a:pt x="95" y="179"/>
                    <a:pt x="48" y="298"/>
                    <a:pt x="0" y="429"/>
                  </a:cubicBezTo>
                  <a:cubicBezTo>
                    <a:pt x="1120" y="647"/>
                    <a:pt x="2256" y="773"/>
                    <a:pt x="3387" y="773"/>
                  </a:cubicBezTo>
                  <a:cubicBezTo>
                    <a:pt x="4419" y="773"/>
                    <a:pt x="5447" y="668"/>
                    <a:pt x="6453" y="429"/>
                  </a:cubicBezTo>
                  <a:cubicBezTo>
                    <a:pt x="6465" y="286"/>
                    <a:pt x="6453" y="143"/>
                    <a:pt x="6441" y="0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4" name="Google Shape;12974;p48"/>
            <p:cNvSpPr/>
            <p:nvPr/>
          </p:nvSpPr>
          <p:spPr>
            <a:xfrm>
              <a:off x="8400163" y="2836025"/>
              <a:ext cx="121875" cy="144350"/>
            </a:xfrm>
            <a:custGeom>
              <a:rect b="b" l="l" r="r" t="t"/>
              <a:pathLst>
                <a:path extrusionOk="0" h="5774" w="4875">
                  <a:moveTo>
                    <a:pt x="1665" y="0"/>
                  </a:moveTo>
                  <a:cubicBezTo>
                    <a:pt x="813" y="0"/>
                    <a:pt x="1" y="650"/>
                    <a:pt x="100" y="1670"/>
                  </a:cubicBezTo>
                  <a:cubicBezTo>
                    <a:pt x="190" y="2684"/>
                    <a:pt x="1616" y="5774"/>
                    <a:pt x="3013" y="5774"/>
                  </a:cubicBezTo>
                  <a:cubicBezTo>
                    <a:pt x="3289" y="5774"/>
                    <a:pt x="3564" y="5653"/>
                    <a:pt x="3827" y="5372"/>
                  </a:cubicBezTo>
                  <a:cubicBezTo>
                    <a:pt x="4875" y="4241"/>
                    <a:pt x="3708" y="1229"/>
                    <a:pt x="2732" y="396"/>
                  </a:cubicBezTo>
                  <a:cubicBezTo>
                    <a:pt x="2417" y="124"/>
                    <a:pt x="2037" y="0"/>
                    <a:pt x="1665" y="0"/>
                  </a:cubicBezTo>
                  <a:close/>
                </a:path>
              </a:pathLst>
            </a:custGeom>
            <a:solidFill>
              <a:srgbClr val="2F8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5" name="Google Shape;12975;p48"/>
            <p:cNvSpPr/>
            <p:nvPr/>
          </p:nvSpPr>
          <p:spPr>
            <a:xfrm>
              <a:off x="8338788" y="2850150"/>
              <a:ext cx="110550" cy="188400"/>
            </a:xfrm>
            <a:custGeom>
              <a:rect b="b" l="l" r="r" t="t"/>
              <a:pathLst>
                <a:path extrusionOk="0" h="7536" w="4422">
                  <a:moveTo>
                    <a:pt x="526" y="1"/>
                  </a:moveTo>
                  <a:cubicBezTo>
                    <a:pt x="270" y="1"/>
                    <a:pt x="0" y="211"/>
                    <a:pt x="79" y="533"/>
                  </a:cubicBezTo>
                  <a:cubicBezTo>
                    <a:pt x="448" y="2045"/>
                    <a:pt x="1043" y="3474"/>
                    <a:pt x="1698" y="4879"/>
                  </a:cubicBezTo>
                  <a:cubicBezTo>
                    <a:pt x="2174" y="5879"/>
                    <a:pt x="2555" y="7153"/>
                    <a:pt x="3710" y="7510"/>
                  </a:cubicBezTo>
                  <a:cubicBezTo>
                    <a:pt x="3762" y="7527"/>
                    <a:pt x="3810" y="7535"/>
                    <a:pt x="3855" y="7535"/>
                  </a:cubicBezTo>
                  <a:cubicBezTo>
                    <a:pt x="4282" y="7535"/>
                    <a:pt x="4422" y="6839"/>
                    <a:pt x="3948" y="6689"/>
                  </a:cubicBezTo>
                  <a:cubicBezTo>
                    <a:pt x="3008" y="6391"/>
                    <a:pt x="2472" y="4522"/>
                    <a:pt x="2115" y="3736"/>
                  </a:cubicBezTo>
                  <a:cubicBezTo>
                    <a:pt x="1615" y="2629"/>
                    <a:pt x="1210" y="1486"/>
                    <a:pt x="912" y="307"/>
                  </a:cubicBezTo>
                  <a:cubicBezTo>
                    <a:pt x="860" y="93"/>
                    <a:pt x="696" y="1"/>
                    <a:pt x="526" y="1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6" name="Google Shape;12976;p48"/>
            <p:cNvSpPr/>
            <p:nvPr/>
          </p:nvSpPr>
          <p:spPr>
            <a:xfrm>
              <a:off x="8457713" y="3027650"/>
              <a:ext cx="60000" cy="24950"/>
            </a:xfrm>
            <a:custGeom>
              <a:rect b="b" l="l" r="r" t="t"/>
              <a:pathLst>
                <a:path extrusionOk="0" h="998" w="2400">
                  <a:moveTo>
                    <a:pt x="1800" y="1"/>
                  </a:moveTo>
                  <a:cubicBezTo>
                    <a:pt x="1762" y="1"/>
                    <a:pt x="1722" y="6"/>
                    <a:pt x="1680" y="17"/>
                  </a:cubicBezTo>
                  <a:cubicBezTo>
                    <a:pt x="1403" y="99"/>
                    <a:pt x="1115" y="136"/>
                    <a:pt x="828" y="136"/>
                  </a:cubicBezTo>
                  <a:cubicBezTo>
                    <a:pt x="695" y="136"/>
                    <a:pt x="561" y="128"/>
                    <a:pt x="430" y="113"/>
                  </a:cubicBezTo>
                  <a:cubicBezTo>
                    <a:pt x="415" y="110"/>
                    <a:pt x="400" y="109"/>
                    <a:pt x="386" y="109"/>
                  </a:cubicBezTo>
                  <a:cubicBezTo>
                    <a:pt x="178" y="109"/>
                    <a:pt x="1" y="341"/>
                    <a:pt x="1" y="541"/>
                  </a:cubicBezTo>
                  <a:cubicBezTo>
                    <a:pt x="1" y="779"/>
                    <a:pt x="191" y="970"/>
                    <a:pt x="430" y="970"/>
                  </a:cubicBezTo>
                  <a:cubicBezTo>
                    <a:pt x="583" y="988"/>
                    <a:pt x="736" y="997"/>
                    <a:pt x="889" y="997"/>
                  </a:cubicBezTo>
                  <a:cubicBezTo>
                    <a:pt x="1234" y="997"/>
                    <a:pt x="1576" y="950"/>
                    <a:pt x="1906" y="851"/>
                  </a:cubicBezTo>
                  <a:cubicBezTo>
                    <a:pt x="2400" y="719"/>
                    <a:pt x="2246" y="1"/>
                    <a:pt x="1800" y="1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7" name="Google Shape;12977;p48"/>
            <p:cNvSpPr/>
            <p:nvPr/>
          </p:nvSpPr>
          <p:spPr>
            <a:xfrm>
              <a:off x="8376763" y="3233500"/>
              <a:ext cx="52975" cy="175650"/>
            </a:xfrm>
            <a:custGeom>
              <a:rect b="b" l="l" r="r" t="t"/>
              <a:pathLst>
                <a:path extrusionOk="0" h="7026" w="2119">
                  <a:moveTo>
                    <a:pt x="1525" y="0"/>
                  </a:moveTo>
                  <a:cubicBezTo>
                    <a:pt x="1394" y="0"/>
                    <a:pt x="1264" y="62"/>
                    <a:pt x="1179" y="213"/>
                  </a:cubicBezTo>
                  <a:cubicBezTo>
                    <a:pt x="512" y="1380"/>
                    <a:pt x="286" y="2677"/>
                    <a:pt x="143" y="3999"/>
                  </a:cubicBezTo>
                  <a:cubicBezTo>
                    <a:pt x="0" y="5166"/>
                    <a:pt x="119" y="6249"/>
                    <a:pt x="1155" y="6952"/>
                  </a:cubicBezTo>
                  <a:cubicBezTo>
                    <a:pt x="1232" y="7003"/>
                    <a:pt x="1308" y="7025"/>
                    <a:pt x="1379" y="7025"/>
                  </a:cubicBezTo>
                  <a:cubicBezTo>
                    <a:pt x="1737" y="7025"/>
                    <a:pt x="1971" y="6462"/>
                    <a:pt x="1584" y="6214"/>
                  </a:cubicBezTo>
                  <a:cubicBezTo>
                    <a:pt x="584" y="5523"/>
                    <a:pt x="977" y="4011"/>
                    <a:pt x="1143" y="3047"/>
                  </a:cubicBezTo>
                  <a:cubicBezTo>
                    <a:pt x="1251" y="2201"/>
                    <a:pt x="1524" y="1392"/>
                    <a:pt x="1929" y="641"/>
                  </a:cubicBezTo>
                  <a:cubicBezTo>
                    <a:pt x="2119" y="312"/>
                    <a:pt x="1818" y="0"/>
                    <a:pt x="1525" y="0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8" name="Google Shape;12978;p48"/>
            <p:cNvSpPr/>
            <p:nvPr/>
          </p:nvSpPr>
          <p:spPr>
            <a:xfrm>
              <a:off x="8428063" y="3193250"/>
              <a:ext cx="59750" cy="36875"/>
            </a:xfrm>
            <a:custGeom>
              <a:rect b="b" l="l" r="r" t="t"/>
              <a:pathLst>
                <a:path extrusionOk="0" h="1475" w="2390">
                  <a:moveTo>
                    <a:pt x="1853" y="1"/>
                  </a:moveTo>
                  <a:cubicBezTo>
                    <a:pt x="1845" y="1"/>
                    <a:pt x="1838" y="1"/>
                    <a:pt x="1830" y="1"/>
                  </a:cubicBezTo>
                  <a:cubicBezTo>
                    <a:pt x="1235" y="13"/>
                    <a:pt x="675" y="275"/>
                    <a:pt x="282" y="727"/>
                  </a:cubicBezTo>
                  <a:cubicBezTo>
                    <a:pt x="0" y="1046"/>
                    <a:pt x="287" y="1475"/>
                    <a:pt x="603" y="1475"/>
                  </a:cubicBezTo>
                  <a:cubicBezTo>
                    <a:pt x="701" y="1475"/>
                    <a:pt x="802" y="1433"/>
                    <a:pt x="889" y="1335"/>
                  </a:cubicBezTo>
                  <a:cubicBezTo>
                    <a:pt x="1127" y="1049"/>
                    <a:pt x="1473" y="882"/>
                    <a:pt x="1830" y="858"/>
                  </a:cubicBezTo>
                  <a:cubicBezTo>
                    <a:pt x="2382" y="835"/>
                    <a:pt x="2389" y="1"/>
                    <a:pt x="1853" y="1"/>
                  </a:cubicBezTo>
                  <a:close/>
                </a:path>
              </a:pathLst>
            </a:custGeom>
            <a:solidFill>
              <a:srgbClr val="777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9" name="Google Shape;12979;p48"/>
          <p:cNvSpPr txBox="1"/>
          <p:nvPr/>
        </p:nvSpPr>
        <p:spPr>
          <a:xfrm>
            <a:off x="257775" y="304625"/>
            <a:ext cx="7729500" cy="19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DEMONSTRAÇÃO E EXPLICAÇÃO DO CÓDIGO</a:t>
            </a:r>
            <a:endParaRPr b="1" sz="5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3" name="Shape 1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" name="Google Shape;12984;p49"/>
          <p:cNvSpPr txBox="1"/>
          <p:nvPr/>
        </p:nvSpPr>
        <p:spPr>
          <a:xfrm>
            <a:off x="630650" y="513942"/>
            <a:ext cx="45681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Obrigada!</a:t>
            </a:r>
            <a:endParaRPr b="1" sz="85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985" name="Google Shape;12985;p49"/>
          <p:cNvSpPr txBox="1"/>
          <p:nvPr/>
        </p:nvSpPr>
        <p:spPr>
          <a:xfrm>
            <a:off x="630650" y="1465762"/>
            <a:ext cx="45681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Alguma pergunta?</a:t>
            </a:r>
            <a:endParaRPr sz="24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986" name="Google Shape;12986;p49"/>
          <p:cNvSpPr txBox="1"/>
          <p:nvPr/>
        </p:nvSpPr>
        <p:spPr>
          <a:xfrm>
            <a:off x="1099975" y="2075163"/>
            <a:ext cx="36294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rPr>
              <a:t>geisa.gabriel@alunos.ufersa.edu.br</a:t>
            </a:r>
            <a:endParaRPr sz="1600">
              <a:solidFill>
                <a:schemeClr val="accent4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livia.lima30332@alunos.ufersa.edu.b</a:t>
            </a:r>
            <a:r>
              <a:rPr lang="en" sz="16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r</a:t>
            </a:r>
            <a:endParaRPr sz="16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2987" name="Google Shape;12987;p49"/>
          <p:cNvGrpSpPr/>
          <p:nvPr/>
        </p:nvGrpSpPr>
        <p:grpSpPr>
          <a:xfrm>
            <a:off x="4083465" y="3974458"/>
            <a:ext cx="4742495" cy="1169040"/>
            <a:chOff x="547595" y="4043711"/>
            <a:chExt cx="7853114" cy="1935817"/>
          </a:xfrm>
        </p:grpSpPr>
        <p:grpSp>
          <p:nvGrpSpPr>
            <p:cNvPr id="12988" name="Google Shape;12988;p49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989" name="Google Shape;12989;p49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0" name="Google Shape;12990;p49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1" name="Google Shape;12991;p49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2" name="Google Shape;12992;p49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3" name="Google Shape;12993;p49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94" name="Google Shape;12994;p49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5" name="Google Shape;12995;p49"/>
          <p:cNvGrpSpPr/>
          <p:nvPr/>
        </p:nvGrpSpPr>
        <p:grpSpPr>
          <a:xfrm flipH="1">
            <a:off x="6522316" y="2549866"/>
            <a:ext cx="1209823" cy="1776130"/>
            <a:chOff x="3657125" y="2404050"/>
            <a:chExt cx="1322500" cy="1941550"/>
          </a:xfrm>
        </p:grpSpPr>
        <p:sp>
          <p:nvSpPr>
            <p:cNvPr id="12996" name="Google Shape;12996;p49"/>
            <p:cNvSpPr/>
            <p:nvPr/>
          </p:nvSpPr>
          <p:spPr>
            <a:xfrm>
              <a:off x="4252150" y="3774375"/>
              <a:ext cx="107775" cy="498300"/>
            </a:xfrm>
            <a:custGeom>
              <a:rect b="b" l="l" r="r" t="t"/>
              <a:pathLst>
                <a:path extrusionOk="0" h="19932" w="4311">
                  <a:moveTo>
                    <a:pt x="2060" y="1"/>
                  </a:moveTo>
                  <a:lnTo>
                    <a:pt x="0" y="7049"/>
                  </a:lnTo>
                  <a:lnTo>
                    <a:pt x="2762" y="19932"/>
                  </a:lnTo>
                  <a:lnTo>
                    <a:pt x="4310" y="19932"/>
                  </a:lnTo>
                  <a:lnTo>
                    <a:pt x="1524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7" name="Google Shape;12997;p49"/>
            <p:cNvSpPr/>
            <p:nvPr/>
          </p:nvSpPr>
          <p:spPr>
            <a:xfrm>
              <a:off x="4656050" y="3701450"/>
              <a:ext cx="323575" cy="644150"/>
            </a:xfrm>
            <a:custGeom>
              <a:rect b="b" l="l" r="r" t="t"/>
              <a:pathLst>
                <a:path extrusionOk="0" h="25766" w="12943">
                  <a:moveTo>
                    <a:pt x="5490" y="1"/>
                  </a:moveTo>
                  <a:lnTo>
                    <a:pt x="1620" y="2513"/>
                  </a:lnTo>
                  <a:lnTo>
                    <a:pt x="6204" y="8073"/>
                  </a:lnTo>
                  <a:lnTo>
                    <a:pt x="7371" y="7180"/>
                  </a:lnTo>
                  <a:lnTo>
                    <a:pt x="11145" y="12883"/>
                  </a:lnTo>
                  <a:lnTo>
                    <a:pt x="1" y="25766"/>
                  </a:lnTo>
                  <a:lnTo>
                    <a:pt x="1442" y="25766"/>
                  </a:lnTo>
                  <a:lnTo>
                    <a:pt x="12943" y="12836"/>
                  </a:lnTo>
                  <a:lnTo>
                    <a:pt x="8347" y="5835"/>
                  </a:lnTo>
                  <a:lnTo>
                    <a:pt x="8895" y="5025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8" name="Google Shape;12998;p49"/>
            <p:cNvSpPr/>
            <p:nvPr/>
          </p:nvSpPr>
          <p:spPr>
            <a:xfrm>
              <a:off x="3657125" y="3701450"/>
              <a:ext cx="323275" cy="644150"/>
            </a:xfrm>
            <a:custGeom>
              <a:rect b="b" l="l" r="r" t="t"/>
              <a:pathLst>
                <a:path extrusionOk="0" h="25766" w="12931">
                  <a:moveTo>
                    <a:pt x="7454" y="1"/>
                  </a:moveTo>
                  <a:lnTo>
                    <a:pt x="4049" y="5025"/>
                  </a:lnTo>
                  <a:lnTo>
                    <a:pt x="4596" y="5835"/>
                  </a:lnTo>
                  <a:lnTo>
                    <a:pt x="1" y="12836"/>
                  </a:lnTo>
                  <a:lnTo>
                    <a:pt x="11502" y="25766"/>
                  </a:lnTo>
                  <a:lnTo>
                    <a:pt x="12931" y="25766"/>
                  </a:lnTo>
                  <a:lnTo>
                    <a:pt x="1798" y="12883"/>
                  </a:lnTo>
                  <a:lnTo>
                    <a:pt x="5573" y="7180"/>
                  </a:lnTo>
                  <a:lnTo>
                    <a:pt x="6739" y="8073"/>
                  </a:lnTo>
                  <a:lnTo>
                    <a:pt x="11323" y="2513"/>
                  </a:lnTo>
                  <a:lnTo>
                    <a:pt x="7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9" name="Google Shape;12999;p49"/>
            <p:cNvSpPr/>
            <p:nvPr/>
          </p:nvSpPr>
          <p:spPr>
            <a:xfrm>
              <a:off x="3868450" y="3719325"/>
              <a:ext cx="905500" cy="161650"/>
            </a:xfrm>
            <a:custGeom>
              <a:rect b="b" l="l" r="r" t="t"/>
              <a:pathLst>
                <a:path extrusionOk="0" h="6466" w="36220">
                  <a:moveTo>
                    <a:pt x="1" y="0"/>
                  </a:moveTo>
                  <a:cubicBezTo>
                    <a:pt x="1" y="0"/>
                    <a:pt x="3466" y="6465"/>
                    <a:pt x="18337" y="6465"/>
                  </a:cubicBezTo>
                  <a:cubicBezTo>
                    <a:pt x="33219" y="6465"/>
                    <a:pt x="36220" y="131"/>
                    <a:pt x="36220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0" name="Google Shape;13000;p49"/>
            <p:cNvSpPr/>
            <p:nvPr/>
          </p:nvSpPr>
          <p:spPr>
            <a:xfrm>
              <a:off x="3719325" y="2812350"/>
              <a:ext cx="1215375" cy="940000"/>
            </a:xfrm>
            <a:custGeom>
              <a:rect b="b" l="l" r="r" t="t"/>
              <a:pathLst>
                <a:path extrusionOk="0" h="37600" w="48615">
                  <a:moveTo>
                    <a:pt x="24302" y="1"/>
                  </a:moveTo>
                  <a:cubicBezTo>
                    <a:pt x="1" y="1"/>
                    <a:pt x="2156" y="35684"/>
                    <a:pt x="2156" y="35684"/>
                  </a:cubicBezTo>
                  <a:cubicBezTo>
                    <a:pt x="2156" y="35684"/>
                    <a:pt x="12051" y="37600"/>
                    <a:pt x="25178" y="37600"/>
                  </a:cubicBezTo>
                  <a:cubicBezTo>
                    <a:pt x="31742" y="37600"/>
                    <a:pt x="39113" y="37121"/>
                    <a:pt x="46459" y="35684"/>
                  </a:cubicBezTo>
                  <a:cubicBezTo>
                    <a:pt x="46459" y="35684"/>
                    <a:pt x="48614" y="1"/>
                    <a:pt x="24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1" name="Google Shape;13001;p49"/>
            <p:cNvSpPr/>
            <p:nvPr/>
          </p:nvSpPr>
          <p:spPr>
            <a:xfrm>
              <a:off x="3825600" y="2854925"/>
              <a:ext cx="426575" cy="617375"/>
            </a:xfrm>
            <a:custGeom>
              <a:rect b="b" l="l" r="r" t="t"/>
              <a:pathLst>
                <a:path extrusionOk="0" h="24695" w="17063">
                  <a:moveTo>
                    <a:pt x="17062" y="1"/>
                  </a:moveTo>
                  <a:lnTo>
                    <a:pt x="17062" y="1"/>
                  </a:lnTo>
                  <a:cubicBezTo>
                    <a:pt x="17061" y="1"/>
                    <a:pt x="2429" y="2787"/>
                    <a:pt x="0" y="23265"/>
                  </a:cubicBezTo>
                  <a:cubicBezTo>
                    <a:pt x="0" y="23265"/>
                    <a:pt x="7097" y="24254"/>
                    <a:pt x="14550" y="24694"/>
                  </a:cubicBezTo>
                  <a:cubicBezTo>
                    <a:pt x="14550" y="24694"/>
                    <a:pt x="11764" y="3060"/>
                    <a:pt x="170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2" name="Google Shape;13002;p49"/>
            <p:cNvSpPr/>
            <p:nvPr/>
          </p:nvSpPr>
          <p:spPr>
            <a:xfrm>
              <a:off x="4595350" y="3119850"/>
              <a:ext cx="251825" cy="353450"/>
            </a:xfrm>
            <a:custGeom>
              <a:rect b="b" l="l" r="r" t="t"/>
              <a:pathLst>
                <a:path extrusionOk="0" h="14138" w="10073">
                  <a:moveTo>
                    <a:pt x="6025" y="0"/>
                  </a:moveTo>
                  <a:cubicBezTo>
                    <a:pt x="6025" y="6465"/>
                    <a:pt x="12" y="14097"/>
                    <a:pt x="0" y="14097"/>
                  </a:cubicBezTo>
                  <a:cubicBezTo>
                    <a:pt x="174" y="14125"/>
                    <a:pt x="410" y="14137"/>
                    <a:pt x="694" y="14137"/>
                  </a:cubicBezTo>
                  <a:cubicBezTo>
                    <a:pt x="3217" y="14137"/>
                    <a:pt x="9525" y="13157"/>
                    <a:pt x="9525" y="13157"/>
                  </a:cubicBezTo>
                  <a:cubicBezTo>
                    <a:pt x="10073" y="6299"/>
                    <a:pt x="6025" y="0"/>
                    <a:pt x="6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3" name="Google Shape;13003;p49"/>
            <p:cNvSpPr/>
            <p:nvPr/>
          </p:nvSpPr>
          <p:spPr>
            <a:xfrm>
              <a:off x="3801775" y="3502325"/>
              <a:ext cx="420325" cy="225950"/>
            </a:xfrm>
            <a:custGeom>
              <a:rect b="b" l="l" r="r" t="t"/>
              <a:pathLst>
                <a:path extrusionOk="0" h="9038" w="16813">
                  <a:moveTo>
                    <a:pt x="596" y="1"/>
                  </a:moveTo>
                  <a:cubicBezTo>
                    <a:pt x="132" y="2430"/>
                    <a:pt x="1" y="4906"/>
                    <a:pt x="180" y="7359"/>
                  </a:cubicBezTo>
                  <a:cubicBezTo>
                    <a:pt x="180" y="7359"/>
                    <a:pt x="11252" y="8740"/>
                    <a:pt x="16813" y="9037"/>
                  </a:cubicBezTo>
                  <a:cubicBezTo>
                    <a:pt x="16813" y="9037"/>
                    <a:pt x="15384" y="2941"/>
                    <a:pt x="15682" y="1441"/>
                  </a:cubicBezTo>
                  <a:cubicBezTo>
                    <a:pt x="15682" y="1441"/>
                    <a:pt x="2394" y="655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4" name="Google Shape;13004;p49"/>
            <p:cNvSpPr/>
            <p:nvPr/>
          </p:nvSpPr>
          <p:spPr>
            <a:xfrm>
              <a:off x="4579850" y="3494875"/>
              <a:ext cx="279825" cy="233400"/>
            </a:xfrm>
            <a:custGeom>
              <a:rect b="b" l="l" r="r" t="t"/>
              <a:pathLst>
                <a:path extrusionOk="0" h="9336" w="11193">
                  <a:moveTo>
                    <a:pt x="10538" y="1"/>
                  </a:moveTo>
                  <a:cubicBezTo>
                    <a:pt x="10538" y="1"/>
                    <a:pt x="4964" y="1318"/>
                    <a:pt x="1105" y="1318"/>
                  </a:cubicBezTo>
                  <a:cubicBezTo>
                    <a:pt x="944" y="1318"/>
                    <a:pt x="786" y="1315"/>
                    <a:pt x="632" y="1311"/>
                  </a:cubicBezTo>
                  <a:lnTo>
                    <a:pt x="632" y="1311"/>
                  </a:lnTo>
                  <a:cubicBezTo>
                    <a:pt x="632" y="1311"/>
                    <a:pt x="1323" y="7538"/>
                    <a:pt x="1" y="9335"/>
                  </a:cubicBezTo>
                  <a:cubicBezTo>
                    <a:pt x="1" y="9335"/>
                    <a:pt x="8740" y="8264"/>
                    <a:pt x="10836" y="7835"/>
                  </a:cubicBezTo>
                  <a:cubicBezTo>
                    <a:pt x="10836" y="7835"/>
                    <a:pt x="11193" y="3347"/>
                    <a:pt x="10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5" name="Google Shape;13005;p49"/>
            <p:cNvSpPr/>
            <p:nvPr/>
          </p:nvSpPr>
          <p:spPr>
            <a:xfrm>
              <a:off x="4279225" y="2626025"/>
              <a:ext cx="83075" cy="186350"/>
            </a:xfrm>
            <a:custGeom>
              <a:rect b="b" l="l" r="r" t="t"/>
              <a:pathLst>
                <a:path extrusionOk="0" h="7454" w="3323">
                  <a:moveTo>
                    <a:pt x="2239" y="1"/>
                  </a:moveTo>
                  <a:lnTo>
                    <a:pt x="1" y="3311"/>
                  </a:lnTo>
                  <a:lnTo>
                    <a:pt x="1882" y="7454"/>
                  </a:lnTo>
                  <a:lnTo>
                    <a:pt x="3322" y="7454"/>
                  </a:lnTo>
                  <a:lnTo>
                    <a:pt x="763" y="3311"/>
                  </a:lnTo>
                  <a:lnTo>
                    <a:pt x="2239" y="536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6" name="Google Shape;13006;p49"/>
            <p:cNvSpPr/>
            <p:nvPr/>
          </p:nvSpPr>
          <p:spPr>
            <a:xfrm>
              <a:off x="4252150" y="2413800"/>
              <a:ext cx="248850" cy="294825"/>
            </a:xfrm>
            <a:custGeom>
              <a:rect b="b" l="l" r="r" t="t"/>
              <a:pathLst>
                <a:path extrusionOk="0" h="11793" w="9954">
                  <a:moveTo>
                    <a:pt x="5370" y="1"/>
                  </a:moveTo>
                  <a:cubicBezTo>
                    <a:pt x="5370" y="1"/>
                    <a:pt x="0" y="3775"/>
                    <a:pt x="2512" y="9025"/>
                  </a:cubicBezTo>
                  <a:cubicBezTo>
                    <a:pt x="3533" y="11160"/>
                    <a:pt x="4954" y="11793"/>
                    <a:pt x="6280" y="11793"/>
                  </a:cubicBezTo>
                  <a:cubicBezTo>
                    <a:pt x="8217" y="11793"/>
                    <a:pt x="9954" y="10442"/>
                    <a:pt x="9954" y="10442"/>
                  </a:cubicBezTo>
                  <a:lnTo>
                    <a:pt x="5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7" name="Google Shape;13007;p49"/>
            <p:cNvSpPr/>
            <p:nvPr/>
          </p:nvSpPr>
          <p:spPr>
            <a:xfrm>
              <a:off x="4320000" y="2404050"/>
              <a:ext cx="250350" cy="279500"/>
            </a:xfrm>
            <a:custGeom>
              <a:rect b="b" l="l" r="r" t="t"/>
              <a:pathLst>
                <a:path extrusionOk="0" h="11180" w="10014">
                  <a:moveTo>
                    <a:pt x="4186" y="0"/>
                  </a:moveTo>
                  <a:cubicBezTo>
                    <a:pt x="3843" y="0"/>
                    <a:pt x="3501" y="53"/>
                    <a:pt x="3168" y="164"/>
                  </a:cubicBezTo>
                  <a:cubicBezTo>
                    <a:pt x="965" y="914"/>
                    <a:pt x="1" y="3951"/>
                    <a:pt x="1013" y="6939"/>
                  </a:cubicBezTo>
                  <a:cubicBezTo>
                    <a:pt x="1871" y="9483"/>
                    <a:pt x="3876" y="11180"/>
                    <a:pt x="5809" y="11180"/>
                  </a:cubicBezTo>
                  <a:cubicBezTo>
                    <a:pt x="6156" y="11180"/>
                    <a:pt x="6500" y="11125"/>
                    <a:pt x="6835" y="11011"/>
                  </a:cubicBezTo>
                  <a:cubicBezTo>
                    <a:pt x="9050" y="10273"/>
                    <a:pt x="10014" y="7237"/>
                    <a:pt x="9002" y="4236"/>
                  </a:cubicBezTo>
                  <a:cubicBezTo>
                    <a:pt x="8142" y="1697"/>
                    <a:pt x="6130" y="0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8" name="Google Shape;13008;p49"/>
            <p:cNvSpPr/>
            <p:nvPr/>
          </p:nvSpPr>
          <p:spPr>
            <a:xfrm>
              <a:off x="4410800" y="2457550"/>
              <a:ext cx="220875" cy="121475"/>
            </a:xfrm>
            <a:custGeom>
              <a:rect b="b" l="l" r="r" t="t"/>
              <a:pathLst>
                <a:path extrusionOk="0" h="4859" w="8835">
                  <a:moveTo>
                    <a:pt x="8835" y="1"/>
                  </a:moveTo>
                  <a:lnTo>
                    <a:pt x="0" y="3775"/>
                  </a:lnTo>
                  <a:lnTo>
                    <a:pt x="750" y="4859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9" name="Google Shape;13009;p49"/>
            <p:cNvSpPr/>
            <p:nvPr/>
          </p:nvSpPr>
          <p:spPr>
            <a:xfrm>
              <a:off x="4186350" y="3051675"/>
              <a:ext cx="351575" cy="351850"/>
            </a:xfrm>
            <a:custGeom>
              <a:rect b="b" l="l" r="r" t="t"/>
              <a:pathLst>
                <a:path extrusionOk="0" h="14074" w="14063">
                  <a:moveTo>
                    <a:pt x="7026" y="1"/>
                  </a:moveTo>
                  <a:cubicBezTo>
                    <a:pt x="3144" y="1"/>
                    <a:pt x="1" y="3156"/>
                    <a:pt x="1" y="7037"/>
                  </a:cubicBezTo>
                  <a:cubicBezTo>
                    <a:pt x="1" y="10931"/>
                    <a:pt x="3144" y="14074"/>
                    <a:pt x="7026" y="14074"/>
                  </a:cubicBezTo>
                  <a:cubicBezTo>
                    <a:pt x="10919" y="14074"/>
                    <a:pt x="14062" y="10931"/>
                    <a:pt x="14062" y="7037"/>
                  </a:cubicBezTo>
                  <a:cubicBezTo>
                    <a:pt x="14062" y="3156"/>
                    <a:pt x="10919" y="1"/>
                    <a:pt x="7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0" name="Google Shape;13010;p49"/>
            <p:cNvSpPr/>
            <p:nvPr/>
          </p:nvSpPr>
          <p:spPr>
            <a:xfrm>
              <a:off x="4208675" y="3074300"/>
              <a:ext cx="306925" cy="306900"/>
            </a:xfrm>
            <a:custGeom>
              <a:rect b="b" l="l" r="r" t="t"/>
              <a:pathLst>
                <a:path extrusionOk="0" h="12276" w="12277">
                  <a:moveTo>
                    <a:pt x="6133" y="0"/>
                  </a:moveTo>
                  <a:cubicBezTo>
                    <a:pt x="2751" y="0"/>
                    <a:pt x="1" y="2751"/>
                    <a:pt x="1" y="6132"/>
                  </a:cubicBezTo>
                  <a:cubicBezTo>
                    <a:pt x="1" y="9525"/>
                    <a:pt x="2751" y="12276"/>
                    <a:pt x="6133" y="12276"/>
                  </a:cubicBezTo>
                  <a:cubicBezTo>
                    <a:pt x="9526" y="12276"/>
                    <a:pt x="12276" y="9525"/>
                    <a:pt x="12276" y="6132"/>
                  </a:cubicBezTo>
                  <a:cubicBezTo>
                    <a:pt x="12276" y="2751"/>
                    <a:pt x="9526" y="0"/>
                    <a:pt x="6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1" name="Google Shape;13011;p49"/>
          <p:cNvSpPr txBox="1"/>
          <p:nvPr/>
        </p:nvSpPr>
        <p:spPr>
          <a:xfrm>
            <a:off x="529425" y="3452462"/>
            <a:ext cx="45681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Repositório</a:t>
            </a:r>
            <a:endParaRPr sz="24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012" name="Google Shape;13012;p49"/>
          <p:cNvSpPr txBox="1"/>
          <p:nvPr/>
        </p:nvSpPr>
        <p:spPr>
          <a:xfrm>
            <a:off x="630650" y="3729050"/>
            <a:ext cx="4220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rPr>
              <a:t>https://github.com/Geisa-mg/Fases_da_lua</a:t>
            </a:r>
            <a:endParaRPr sz="16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3013" name="Google Shape;130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050" y="336650"/>
            <a:ext cx="1541100" cy="1541100"/>
          </a:xfrm>
          <a:prstGeom prst="roundRect">
            <a:avLst>
              <a:gd fmla="val 780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6" name="Shape 1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7" name="Google Shape;12497;p33"/>
          <p:cNvSpPr txBox="1"/>
          <p:nvPr>
            <p:ph type="title"/>
          </p:nvPr>
        </p:nvSpPr>
        <p:spPr>
          <a:xfrm>
            <a:off x="9111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Universidade Federal Rural do Semi-Árido</a:t>
            </a:r>
            <a:endParaRPr/>
          </a:p>
        </p:txBody>
      </p:sp>
      <p:pic>
        <p:nvPicPr>
          <p:cNvPr id="12498" name="Google Shape;124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4" y="260763"/>
            <a:ext cx="688899" cy="106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99" name="Google Shape;12499;p33"/>
          <p:cNvSpPr txBox="1"/>
          <p:nvPr/>
        </p:nvSpPr>
        <p:spPr>
          <a:xfrm>
            <a:off x="735825" y="1917250"/>
            <a:ext cx="6742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Geísa Morais Gabriel - 2021010372</a:t>
            </a:r>
            <a:endParaRPr b="1" sz="2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500" name="Google Shape;12500;p33"/>
          <p:cNvSpPr/>
          <p:nvPr/>
        </p:nvSpPr>
        <p:spPr>
          <a:xfrm>
            <a:off x="486187" y="1831425"/>
            <a:ext cx="703200" cy="7032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rgbClr val="EDEDE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501" name="Google Shape;12501;p33"/>
          <p:cNvSpPr txBox="1"/>
          <p:nvPr/>
        </p:nvSpPr>
        <p:spPr>
          <a:xfrm>
            <a:off x="735825" y="2831650"/>
            <a:ext cx="7117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Lívia Beatriz Maia de Lima - 2021010871</a:t>
            </a:r>
            <a:endParaRPr b="1" sz="2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502" name="Google Shape;12502;p33"/>
          <p:cNvSpPr/>
          <p:nvPr/>
        </p:nvSpPr>
        <p:spPr>
          <a:xfrm>
            <a:off x="486187" y="2745825"/>
            <a:ext cx="703200" cy="7032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rgbClr val="EDEDE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503" name="Google Shape;12503;p33"/>
          <p:cNvSpPr txBox="1"/>
          <p:nvPr>
            <p:ph type="title"/>
          </p:nvPr>
        </p:nvSpPr>
        <p:spPr>
          <a:xfrm>
            <a:off x="530175" y="1146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Discentes: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7" name="Shape 1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8" name="Google Shape;12508;p34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12509" name="Google Shape;12509;p34"/>
          <p:cNvSpPr txBox="1"/>
          <p:nvPr>
            <p:ph idx="8" type="title"/>
          </p:nvPr>
        </p:nvSpPr>
        <p:spPr>
          <a:xfrm>
            <a:off x="5524200" y="1665225"/>
            <a:ext cx="2840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Ideia do projeto</a:t>
            </a:r>
            <a:endParaRPr sz="2200"/>
          </a:p>
        </p:txBody>
      </p:sp>
      <p:sp>
        <p:nvSpPr>
          <p:cNvPr id="12510" name="Google Shape;12510;p34"/>
          <p:cNvSpPr txBox="1"/>
          <p:nvPr>
            <p:ph idx="8" type="title"/>
          </p:nvPr>
        </p:nvSpPr>
        <p:spPr>
          <a:xfrm>
            <a:off x="5524201" y="2636800"/>
            <a:ext cx="284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Vers</a:t>
            </a:r>
            <a:r>
              <a:rPr lang="en" sz="2200"/>
              <a:t>ão final</a:t>
            </a:r>
            <a:endParaRPr sz="2200"/>
          </a:p>
        </p:txBody>
      </p:sp>
      <p:sp>
        <p:nvSpPr>
          <p:cNvPr id="12511" name="Google Shape;12511;p34"/>
          <p:cNvSpPr txBox="1"/>
          <p:nvPr>
            <p:ph idx="7" type="title"/>
          </p:nvPr>
        </p:nvSpPr>
        <p:spPr>
          <a:xfrm>
            <a:off x="4744258" y="2646400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04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12" name="Google Shape;12512;p34"/>
          <p:cNvSpPr/>
          <p:nvPr/>
        </p:nvSpPr>
        <p:spPr>
          <a:xfrm>
            <a:off x="4744258" y="2656000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13" name="Google Shape;12513;p34"/>
          <p:cNvSpPr txBox="1"/>
          <p:nvPr>
            <p:ph idx="7" type="title"/>
          </p:nvPr>
        </p:nvSpPr>
        <p:spPr>
          <a:xfrm>
            <a:off x="4744258" y="1651600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02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14" name="Google Shape;12514;p34"/>
          <p:cNvSpPr/>
          <p:nvPr/>
        </p:nvSpPr>
        <p:spPr>
          <a:xfrm>
            <a:off x="4744258" y="1661200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15" name="Google Shape;12515;p34"/>
          <p:cNvSpPr txBox="1"/>
          <p:nvPr>
            <p:ph idx="8" type="title"/>
          </p:nvPr>
        </p:nvSpPr>
        <p:spPr>
          <a:xfrm>
            <a:off x="1559043" y="1658400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Recapitulando</a:t>
            </a:r>
            <a:endParaRPr sz="2200"/>
          </a:p>
        </p:txBody>
      </p:sp>
      <p:sp>
        <p:nvSpPr>
          <p:cNvPr id="12516" name="Google Shape;12516;p34"/>
          <p:cNvSpPr txBox="1"/>
          <p:nvPr>
            <p:ph idx="7" type="title"/>
          </p:nvPr>
        </p:nvSpPr>
        <p:spPr>
          <a:xfrm>
            <a:off x="779108" y="1644788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01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17" name="Google Shape;12517;p34"/>
          <p:cNvSpPr/>
          <p:nvPr/>
        </p:nvSpPr>
        <p:spPr>
          <a:xfrm>
            <a:off x="779108" y="1654388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18" name="Google Shape;12518;p34"/>
          <p:cNvSpPr txBox="1"/>
          <p:nvPr>
            <p:ph idx="8" type="title"/>
          </p:nvPr>
        </p:nvSpPr>
        <p:spPr>
          <a:xfrm>
            <a:off x="1545925" y="2513200"/>
            <a:ext cx="25761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Novas funcionalidades</a:t>
            </a:r>
            <a:endParaRPr sz="2200"/>
          </a:p>
        </p:txBody>
      </p:sp>
      <p:sp>
        <p:nvSpPr>
          <p:cNvPr id="12519" name="Google Shape;12519;p34"/>
          <p:cNvSpPr txBox="1"/>
          <p:nvPr>
            <p:ph idx="7" type="title"/>
          </p:nvPr>
        </p:nvSpPr>
        <p:spPr>
          <a:xfrm>
            <a:off x="779108" y="2652213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03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20" name="Google Shape;12520;p34"/>
          <p:cNvSpPr/>
          <p:nvPr/>
        </p:nvSpPr>
        <p:spPr>
          <a:xfrm>
            <a:off x="779108" y="2661813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4" name="Shape 1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5" name="Google Shape;12525;p35"/>
          <p:cNvSpPr txBox="1"/>
          <p:nvPr>
            <p:ph type="title"/>
          </p:nvPr>
        </p:nvSpPr>
        <p:spPr>
          <a:xfrm>
            <a:off x="3329575" y="2079350"/>
            <a:ext cx="52956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Recapitulando</a:t>
            </a:r>
            <a:endParaRPr sz="5600"/>
          </a:p>
        </p:txBody>
      </p:sp>
      <p:sp>
        <p:nvSpPr>
          <p:cNvPr id="12526" name="Google Shape;12526;p35"/>
          <p:cNvSpPr txBox="1"/>
          <p:nvPr>
            <p:ph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527" name="Google Shape;12527;p35"/>
          <p:cNvSpPr/>
          <p:nvPr/>
        </p:nvSpPr>
        <p:spPr>
          <a:xfrm>
            <a:off x="6948753" y="808745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8" name="Google Shape;12528;p35"/>
          <p:cNvGrpSpPr/>
          <p:nvPr/>
        </p:nvGrpSpPr>
        <p:grpSpPr>
          <a:xfrm>
            <a:off x="-775375" y="945325"/>
            <a:ext cx="4167300" cy="4167300"/>
            <a:chOff x="-1232575" y="488125"/>
            <a:chExt cx="4167300" cy="4167300"/>
          </a:xfrm>
        </p:grpSpPr>
        <p:sp>
          <p:nvSpPr>
            <p:cNvPr id="12529" name="Google Shape;12529;p35"/>
            <p:cNvSpPr/>
            <p:nvPr/>
          </p:nvSpPr>
          <p:spPr>
            <a:xfrm>
              <a:off x="-1232575" y="488125"/>
              <a:ext cx="4167300" cy="4167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30" name="Google Shape;12530;p35"/>
            <p:cNvGrpSpPr/>
            <p:nvPr/>
          </p:nvGrpSpPr>
          <p:grpSpPr>
            <a:xfrm>
              <a:off x="-1031365" y="840187"/>
              <a:ext cx="3764819" cy="3491623"/>
              <a:chOff x="3656253" y="2402862"/>
              <a:chExt cx="691300" cy="641135"/>
            </a:xfrm>
          </p:grpSpPr>
          <p:sp>
            <p:nvSpPr>
              <p:cNvPr id="12531" name="Google Shape;12531;p35"/>
              <p:cNvSpPr/>
              <p:nvPr/>
            </p:nvSpPr>
            <p:spPr>
              <a:xfrm>
                <a:off x="3656253" y="2402862"/>
                <a:ext cx="691300" cy="640917"/>
              </a:xfrm>
              <a:custGeom>
                <a:rect b="b" l="l" r="r" t="t"/>
                <a:pathLst>
                  <a:path extrusionOk="0" h="30721" w="33136">
                    <a:moveTo>
                      <a:pt x="16566" y="0"/>
                    </a:moveTo>
                    <a:cubicBezTo>
                      <a:pt x="12659" y="0"/>
                      <a:pt x="8750" y="1480"/>
                      <a:pt x="5751" y="4443"/>
                    </a:cubicBezTo>
                    <a:cubicBezTo>
                      <a:pt x="1346" y="8825"/>
                      <a:pt x="0" y="15421"/>
                      <a:pt x="2346" y="21171"/>
                    </a:cubicBezTo>
                    <a:cubicBezTo>
                      <a:pt x="4703" y="26922"/>
                      <a:pt x="10287" y="30696"/>
                      <a:pt x="16490" y="30720"/>
                    </a:cubicBezTo>
                    <a:cubicBezTo>
                      <a:pt x="16520" y="30720"/>
                      <a:pt x="16550" y="30720"/>
                      <a:pt x="16579" y="30720"/>
                    </a:cubicBezTo>
                    <a:cubicBezTo>
                      <a:pt x="22759" y="30720"/>
                      <a:pt x="28337" y="27014"/>
                      <a:pt x="30730" y="21314"/>
                    </a:cubicBezTo>
                    <a:cubicBezTo>
                      <a:pt x="33135" y="15575"/>
                      <a:pt x="31861" y="8967"/>
                      <a:pt x="27480" y="4550"/>
                    </a:cubicBezTo>
                    <a:cubicBezTo>
                      <a:pt x="24478" y="1518"/>
                      <a:pt x="20524" y="0"/>
                      <a:pt x="16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2532" name="Google Shape;12532;p35"/>
              <p:cNvSpPr/>
              <p:nvPr/>
            </p:nvSpPr>
            <p:spPr>
              <a:xfrm>
                <a:off x="3755850" y="2740514"/>
                <a:ext cx="360692" cy="276094"/>
              </a:xfrm>
              <a:custGeom>
                <a:rect b="b" l="l" r="r" t="t"/>
                <a:pathLst>
                  <a:path extrusionOk="0" h="13234" w="17289">
                    <a:moveTo>
                      <a:pt x="10337" y="0"/>
                    </a:moveTo>
                    <a:cubicBezTo>
                      <a:pt x="9622" y="0"/>
                      <a:pt x="8977" y="791"/>
                      <a:pt x="9454" y="1569"/>
                    </a:cubicBezTo>
                    <a:cubicBezTo>
                      <a:pt x="9440" y="1569"/>
                      <a:pt x="9425" y="1569"/>
                      <a:pt x="9411" y="1569"/>
                    </a:cubicBezTo>
                    <a:cubicBezTo>
                      <a:pt x="8498" y="1569"/>
                      <a:pt x="7623" y="1936"/>
                      <a:pt x="6990" y="2569"/>
                    </a:cubicBezTo>
                    <a:cubicBezTo>
                      <a:pt x="6954" y="2605"/>
                      <a:pt x="6930" y="2629"/>
                      <a:pt x="6894" y="2665"/>
                    </a:cubicBezTo>
                    <a:cubicBezTo>
                      <a:pt x="6752" y="2391"/>
                      <a:pt x="6561" y="2141"/>
                      <a:pt x="6335" y="1914"/>
                    </a:cubicBezTo>
                    <a:cubicBezTo>
                      <a:pt x="5653" y="1221"/>
                      <a:pt x="4755" y="876"/>
                      <a:pt x="3856" y="876"/>
                    </a:cubicBezTo>
                    <a:cubicBezTo>
                      <a:pt x="2963" y="876"/>
                      <a:pt x="2069" y="1215"/>
                      <a:pt x="1382" y="1891"/>
                    </a:cubicBezTo>
                    <a:cubicBezTo>
                      <a:pt x="1" y="3248"/>
                      <a:pt x="1" y="5474"/>
                      <a:pt x="1358" y="6844"/>
                    </a:cubicBezTo>
                    <a:cubicBezTo>
                      <a:pt x="1560" y="7046"/>
                      <a:pt x="1787" y="7225"/>
                      <a:pt x="2025" y="7379"/>
                    </a:cubicBezTo>
                    <a:cubicBezTo>
                      <a:pt x="1572" y="7903"/>
                      <a:pt x="1822" y="8725"/>
                      <a:pt x="2489" y="8927"/>
                    </a:cubicBezTo>
                    <a:cubicBezTo>
                      <a:pt x="2583" y="8956"/>
                      <a:pt x="2677" y="8969"/>
                      <a:pt x="2768" y="8969"/>
                    </a:cubicBezTo>
                    <a:cubicBezTo>
                      <a:pt x="3326" y="8969"/>
                      <a:pt x="3799" y="8473"/>
                      <a:pt x="3727" y="7879"/>
                    </a:cubicBezTo>
                    <a:lnTo>
                      <a:pt x="3727" y="7879"/>
                    </a:lnTo>
                    <a:cubicBezTo>
                      <a:pt x="3776" y="7882"/>
                      <a:pt x="3825" y="7883"/>
                      <a:pt x="3874" y="7883"/>
                    </a:cubicBezTo>
                    <a:cubicBezTo>
                      <a:pt x="4361" y="7883"/>
                      <a:pt x="4845" y="7775"/>
                      <a:pt x="5299" y="7570"/>
                    </a:cubicBezTo>
                    <a:cubicBezTo>
                      <a:pt x="5584" y="8612"/>
                      <a:pt x="6507" y="9216"/>
                      <a:pt x="7454" y="9216"/>
                    </a:cubicBezTo>
                    <a:cubicBezTo>
                      <a:pt x="8011" y="9216"/>
                      <a:pt x="8576" y="9008"/>
                      <a:pt x="9026" y="8558"/>
                    </a:cubicBezTo>
                    <a:cubicBezTo>
                      <a:pt x="9049" y="8534"/>
                      <a:pt x="9085" y="8499"/>
                      <a:pt x="9109" y="8463"/>
                    </a:cubicBezTo>
                    <a:cubicBezTo>
                      <a:pt x="9217" y="8473"/>
                      <a:pt x="9324" y="8478"/>
                      <a:pt x="9431" y="8478"/>
                    </a:cubicBezTo>
                    <a:cubicBezTo>
                      <a:pt x="10331" y="8478"/>
                      <a:pt x="11197" y="8125"/>
                      <a:pt x="11836" y="7487"/>
                    </a:cubicBezTo>
                    <a:cubicBezTo>
                      <a:pt x="11978" y="7344"/>
                      <a:pt x="12109" y="7189"/>
                      <a:pt x="12228" y="7022"/>
                    </a:cubicBezTo>
                    <a:lnTo>
                      <a:pt x="12228" y="7022"/>
                    </a:lnTo>
                    <a:cubicBezTo>
                      <a:pt x="12121" y="7999"/>
                      <a:pt x="12621" y="8927"/>
                      <a:pt x="13479" y="9380"/>
                    </a:cubicBezTo>
                    <a:cubicBezTo>
                      <a:pt x="11776" y="10368"/>
                      <a:pt x="12288" y="12952"/>
                      <a:pt x="14241" y="13213"/>
                    </a:cubicBezTo>
                    <a:cubicBezTo>
                      <a:pt x="14341" y="13227"/>
                      <a:pt x="14440" y="13234"/>
                      <a:pt x="14536" y="13234"/>
                    </a:cubicBezTo>
                    <a:cubicBezTo>
                      <a:pt x="16297" y="13234"/>
                      <a:pt x="17288" y="11046"/>
                      <a:pt x="15979" y="9725"/>
                    </a:cubicBezTo>
                    <a:cubicBezTo>
                      <a:pt x="15872" y="9606"/>
                      <a:pt x="15753" y="9511"/>
                      <a:pt x="15622" y="9427"/>
                    </a:cubicBezTo>
                    <a:cubicBezTo>
                      <a:pt x="15860" y="9320"/>
                      <a:pt x="16086" y="9165"/>
                      <a:pt x="16277" y="8975"/>
                    </a:cubicBezTo>
                    <a:cubicBezTo>
                      <a:pt x="17205" y="8046"/>
                      <a:pt x="17217" y="6534"/>
                      <a:pt x="16288" y="5593"/>
                    </a:cubicBezTo>
                    <a:cubicBezTo>
                      <a:pt x="15821" y="5126"/>
                      <a:pt x="15209" y="4891"/>
                      <a:pt x="14596" y="4891"/>
                    </a:cubicBezTo>
                    <a:cubicBezTo>
                      <a:pt x="13992" y="4891"/>
                      <a:pt x="13386" y="5120"/>
                      <a:pt x="12919" y="5582"/>
                    </a:cubicBezTo>
                    <a:cubicBezTo>
                      <a:pt x="12871" y="5629"/>
                      <a:pt x="12836" y="5677"/>
                      <a:pt x="12800" y="5713"/>
                    </a:cubicBezTo>
                    <a:cubicBezTo>
                      <a:pt x="13121" y="4153"/>
                      <a:pt x="12336" y="2581"/>
                      <a:pt x="10895" y="1903"/>
                    </a:cubicBezTo>
                    <a:cubicBezTo>
                      <a:pt x="10954" y="1855"/>
                      <a:pt x="11002" y="1819"/>
                      <a:pt x="11050" y="1772"/>
                    </a:cubicBezTo>
                    <a:cubicBezTo>
                      <a:pt x="11455" y="1367"/>
                      <a:pt x="11455" y="712"/>
                      <a:pt x="11062" y="319"/>
                    </a:cubicBezTo>
                    <a:cubicBezTo>
                      <a:pt x="10841" y="95"/>
                      <a:pt x="10585" y="0"/>
                      <a:pt x="10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3" name="Google Shape;12533;p35"/>
              <p:cNvSpPr/>
              <p:nvPr/>
            </p:nvSpPr>
            <p:spPr>
              <a:xfrm>
                <a:off x="3750858" y="2539707"/>
                <a:ext cx="198152" cy="220913"/>
              </a:xfrm>
              <a:custGeom>
                <a:rect b="b" l="l" r="r" t="t"/>
                <a:pathLst>
                  <a:path extrusionOk="0" h="10589" w="9498">
                    <a:moveTo>
                      <a:pt x="5057" y="5296"/>
                    </a:moveTo>
                    <a:cubicBezTo>
                      <a:pt x="5081" y="5343"/>
                      <a:pt x="5093" y="5367"/>
                      <a:pt x="5116" y="5415"/>
                    </a:cubicBezTo>
                    <a:cubicBezTo>
                      <a:pt x="5093" y="5367"/>
                      <a:pt x="5057" y="5331"/>
                      <a:pt x="5033" y="5296"/>
                    </a:cubicBezTo>
                    <a:close/>
                    <a:moveTo>
                      <a:pt x="5086" y="1"/>
                    </a:moveTo>
                    <a:cubicBezTo>
                      <a:pt x="4737" y="1"/>
                      <a:pt x="4380" y="72"/>
                      <a:pt x="4033" y="223"/>
                    </a:cubicBezTo>
                    <a:cubicBezTo>
                      <a:pt x="2390" y="926"/>
                      <a:pt x="1914" y="3021"/>
                      <a:pt x="3068" y="4379"/>
                    </a:cubicBezTo>
                    <a:cubicBezTo>
                      <a:pt x="3056" y="4379"/>
                      <a:pt x="3044" y="4378"/>
                      <a:pt x="3032" y="4378"/>
                    </a:cubicBezTo>
                    <a:cubicBezTo>
                      <a:pt x="1254" y="4378"/>
                      <a:pt x="0" y="6117"/>
                      <a:pt x="568" y="7808"/>
                    </a:cubicBezTo>
                    <a:cubicBezTo>
                      <a:pt x="945" y="8939"/>
                      <a:pt x="1980" y="9593"/>
                      <a:pt x="3048" y="9593"/>
                    </a:cubicBezTo>
                    <a:cubicBezTo>
                      <a:pt x="3598" y="9593"/>
                      <a:pt x="4158" y="9419"/>
                      <a:pt x="4640" y="9046"/>
                    </a:cubicBezTo>
                    <a:lnTo>
                      <a:pt x="4640" y="9046"/>
                    </a:lnTo>
                    <a:cubicBezTo>
                      <a:pt x="4618" y="9996"/>
                      <a:pt x="5384" y="10588"/>
                      <a:pt x="6164" y="10588"/>
                    </a:cubicBezTo>
                    <a:cubicBezTo>
                      <a:pt x="6626" y="10588"/>
                      <a:pt x="7092" y="10380"/>
                      <a:pt x="7402" y="9915"/>
                    </a:cubicBezTo>
                    <a:cubicBezTo>
                      <a:pt x="8119" y="8855"/>
                      <a:pt x="7286" y="7555"/>
                      <a:pt x="6174" y="7555"/>
                    </a:cubicBezTo>
                    <a:cubicBezTo>
                      <a:pt x="5975" y="7555"/>
                      <a:pt x="5767" y="7596"/>
                      <a:pt x="5557" y="7689"/>
                    </a:cubicBezTo>
                    <a:cubicBezTo>
                      <a:pt x="5735" y="6998"/>
                      <a:pt x="5652" y="6272"/>
                      <a:pt x="5295" y="5665"/>
                    </a:cubicBezTo>
                    <a:lnTo>
                      <a:pt x="5295" y="5665"/>
                    </a:lnTo>
                    <a:cubicBezTo>
                      <a:pt x="5343" y="5736"/>
                      <a:pt x="5402" y="5796"/>
                      <a:pt x="5462" y="5855"/>
                    </a:cubicBezTo>
                    <a:cubicBezTo>
                      <a:pt x="5881" y="6280"/>
                      <a:pt x="6426" y="6485"/>
                      <a:pt x="6968" y="6485"/>
                    </a:cubicBezTo>
                    <a:cubicBezTo>
                      <a:pt x="7656" y="6485"/>
                      <a:pt x="8340" y="6154"/>
                      <a:pt x="8760" y="5522"/>
                    </a:cubicBezTo>
                    <a:cubicBezTo>
                      <a:pt x="9498" y="4379"/>
                      <a:pt x="8986" y="2843"/>
                      <a:pt x="7712" y="2367"/>
                    </a:cubicBezTo>
                    <a:cubicBezTo>
                      <a:pt x="7562" y="970"/>
                      <a:pt x="6378" y="1"/>
                      <a:pt x="5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          </a:t>
                </a:r>
                <a:endParaRPr/>
              </a:p>
            </p:txBody>
          </p:sp>
          <p:sp>
            <p:nvSpPr>
              <p:cNvPr id="12534" name="Google Shape;12534;p35"/>
              <p:cNvSpPr/>
              <p:nvPr/>
            </p:nvSpPr>
            <p:spPr>
              <a:xfrm>
                <a:off x="3970213" y="2511031"/>
                <a:ext cx="66843" cy="50112"/>
              </a:xfrm>
              <a:custGeom>
                <a:rect b="b" l="l" r="r" t="t"/>
                <a:pathLst>
                  <a:path extrusionOk="0" h="2402" w="3204">
                    <a:moveTo>
                      <a:pt x="1602" y="1"/>
                    </a:moveTo>
                    <a:cubicBezTo>
                      <a:pt x="1298" y="1"/>
                      <a:pt x="993" y="117"/>
                      <a:pt x="763" y="353"/>
                    </a:cubicBezTo>
                    <a:cubicBezTo>
                      <a:pt x="1" y="1103"/>
                      <a:pt x="525" y="2389"/>
                      <a:pt x="1596" y="2401"/>
                    </a:cubicBezTo>
                    <a:cubicBezTo>
                      <a:pt x="2668" y="2401"/>
                      <a:pt x="3204" y="1115"/>
                      <a:pt x="2453" y="353"/>
                    </a:cubicBezTo>
                    <a:cubicBezTo>
                      <a:pt x="2220" y="120"/>
                      <a:pt x="1911" y="1"/>
                      <a:pt x="16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5" name="Google Shape;12535;p35"/>
              <p:cNvSpPr/>
              <p:nvPr/>
            </p:nvSpPr>
            <p:spPr>
              <a:xfrm>
                <a:off x="3876081" y="2447965"/>
                <a:ext cx="118249" cy="84034"/>
              </a:xfrm>
              <a:custGeom>
                <a:rect b="b" l="l" r="r" t="t"/>
                <a:pathLst>
                  <a:path extrusionOk="0" h="4028" w="5668">
                    <a:moveTo>
                      <a:pt x="2238" y="1"/>
                    </a:moveTo>
                    <a:cubicBezTo>
                      <a:pt x="1836" y="1"/>
                      <a:pt x="1432" y="120"/>
                      <a:pt x="1084" y="364"/>
                    </a:cubicBezTo>
                    <a:cubicBezTo>
                      <a:pt x="286" y="936"/>
                      <a:pt x="0" y="1995"/>
                      <a:pt x="429" y="2876"/>
                    </a:cubicBezTo>
                    <a:cubicBezTo>
                      <a:pt x="774" y="3594"/>
                      <a:pt x="1487" y="4027"/>
                      <a:pt x="2243" y="4027"/>
                    </a:cubicBezTo>
                    <a:cubicBezTo>
                      <a:pt x="2427" y="4027"/>
                      <a:pt x="2614" y="4002"/>
                      <a:pt x="2798" y="3948"/>
                    </a:cubicBezTo>
                    <a:cubicBezTo>
                      <a:pt x="3739" y="3674"/>
                      <a:pt x="4358" y="2757"/>
                      <a:pt x="4239" y="1781"/>
                    </a:cubicBezTo>
                    <a:lnTo>
                      <a:pt x="4239" y="1781"/>
                    </a:lnTo>
                    <a:cubicBezTo>
                      <a:pt x="4378" y="1852"/>
                      <a:pt x="4522" y="1884"/>
                      <a:pt x="4661" y="1884"/>
                    </a:cubicBezTo>
                    <a:cubicBezTo>
                      <a:pt x="5198" y="1884"/>
                      <a:pt x="5667" y="1403"/>
                      <a:pt x="5572" y="817"/>
                    </a:cubicBezTo>
                    <a:cubicBezTo>
                      <a:pt x="5495" y="326"/>
                      <a:pt x="5080" y="29"/>
                      <a:pt x="4653" y="29"/>
                    </a:cubicBezTo>
                    <a:cubicBezTo>
                      <a:pt x="4427" y="29"/>
                      <a:pt x="4198" y="112"/>
                      <a:pt x="4013" y="293"/>
                    </a:cubicBezTo>
                    <a:lnTo>
                      <a:pt x="4013" y="305"/>
                    </a:lnTo>
                    <a:cubicBezTo>
                      <a:pt x="3894" y="412"/>
                      <a:pt x="3810" y="555"/>
                      <a:pt x="3775" y="697"/>
                    </a:cubicBezTo>
                    <a:cubicBezTo>
                      <a:pt x="3739" y="662"/>
                      <a:pt x="3703" y="626"/>
                      <a:pt x="3667" y="590"/>
                    </a:cubicBezTo>
                    <a:cubicBezTo>
                      <a:pt x="3278" y="201"/>
                      <a:pt x="2760" y="1"/>
                      <a:pt x="2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6" name="Google Shape;12536;p35"/>
              <p:cNvSpPr/>
              <p:nvPr/>
            </p:nvSpPr>
            <p:spPr>
              <a:xfrm>
                <a:off x="3793445" y="2482617"/>
                <a:ext cx="61044" cy="45605"/>
              </a:xfrm>
              <a:custGeom>
                <a:rect b="b" l="l" r="r" t="t"/>
                <a:pathLst>
                  <a:path extrusionOk="0" h="2186" w="2926">
                    <a:moveTo>
                      <a:pt x="1458" y="1"/>
                    </a:moveTo>
                    <a:cubicBezTo>
                      <a:pt x="492" y="1"/>
                      <a:pt x="0" y="1171"/>
                      <a:pt x="687" y="1858"/>
                    </a:cubicBezTo>
                    <a:cubicBezTo>
                      <a:pt x="904" y="2076"/>
                      <a:pt x="1189" y="2186"/>
                      <a:pt x="1473" y="2186"/>
                    </a:cubicBezTo>
                    <a:cubicBezTo>
                      <a:pt x="1749" y="2186"/>
                      <a:pt x="2024" y="2082"/>
                      <a:pt x="2235" y="1870"/>
                    </a:cubicBezTo>
                    <a:cubicBezTo>
                      <a:pt x="2925" y="1180"/>
                      <a:pt x="2449" y="1"/>
                      <a:pt x="1473" y="1"/>
                    </a:cubicBezTo>
                    <a:cubicBezTo>
                      <a:pt x="1468" y="1"/>
                      <a:pt x="1463" y="1"/>
                      <a:pt x="1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7" name="Google Shape;12537;p35"/>
              <p:cNvSpPr/>
              <p:nvPr/>
            </p:nvSpPr>
            <p:spPr>
              <a:xfrm>
                <a:off x="3721323" y="2812989"/>
                <a:ext cx="41516" cy="31064"/>
              </a:xfrm>
              <a:custGeom>
                <a:rect b="b" l="l" r="r" t="t"/>
                <a:pathLst>
                  <a:path extrusionOk="0" h="1489" w="1990">
                    <a:moveTo>
                      <a:pt x="989" y="0"/>
                    </a:moveTo>
                    <a:cubicBezTo>
                      <a:pt x="322" y="0"/>
                      <a:pt x="1" y="810"/>
                      <a:pt x="477" y="1274"/>
                    </a:cubicBezTo>
                    <a:cubicBezTo>
                      <a:pt x="620" y="1417"/>
                      <a:pt x="807" y="1488"/>
                      <a:pt x="995" y="1488"/>
                    </a:cubicBezTo>
                    <a:cubicBezTo>
                      <a:pt x="1182" y="1488"/>
                      <a:pt x="1370" y="1417"/>
                      <a:pt x="1513" y="1274"/>
                    </a:cubicBezTo>
                    <a:cubicBezTo>
                      <a:pt x="1989" y="810"/>
                      <a:pt x="1656" y="0"/>
                      <a:pt x="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8" name="Google Shape;12538;p35"/>
              <p:cNvSpPr/>
              <p:nvPr/>
            </p:nvSpPr>
            <p:spPr>
              <a:xfrm>
                <a:off x="4066430" y="2733609"/>
                <a:ext cx="88374" cy="84159"/>
              </a:xfrm>
              <a:custGeom>
                <a:rect b="b" l="l" r="r" t="t"/>
                <a:pathLst>
                  <a:path extrusionOk="0" h="4034" w="4236">
                    <a:moveTo>
                      <a:pt x="2032" y="1"/>
                    </a:moveTo>
                    <a:cubicBezTo>
                      <a:pt x="1003" y="1"/>
                      <a:pt x="16" y="796"/>
                      <a:pt x="8" y="2007"/>
                    </a:cubicBezTo>
                    <a:cubicBezTo>
                      <a:pt x="0" y="3221"/>
                      <a:pt x="998" y="4033"/>
                      <a:pt x="2039" y="4033"/>
                    </a:cubicBezTo>
                    <a:cubicBezTo>
                      <a:pt x="2529" y="4033"/>
                      <a:pt x="3029" y="3852"/>
                      <a:pt x="3437" y="3448"/>
                    </a:cubicBezTo>
                    <a:cubicBezTo>
                      <a:pt x="4223" y="2662"/>
                      <a:pt x="4235" y="1388"/>
                      <a:pt x="3449" y="602"/>
                    </a:cubicBezTo>
                    <a:cubicBezTo>
                      <a:pt x="3038" y="187"/>
                      <a:pt x="2530" y="1"/>
                      <a:pt x="20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9" name="Google Shape;12539;p35"/>
              <p:cNvSpPr/>
              <p:nvPr/>
            </p:nvSpPr>
            <p:spPr>
              <a:xfrm>
                <a:off x="4120256" y="2837440"/>
                <a:ext cx="75522" cy="56537"/>
              </a:xfrm>
              <a:custGeom>
                <a:rect b="b" l="l" r="r" t="t"/>
                <a:pathLst>
                  <a:path extrusionOk="0" h="2710" w="3620">
                    <a:moveTo>
                      <a:pt x="1809" y="1"/>
                    </a:moveTo>
                    <a:cubicBezTo>
                      <a:pt x="1466" y="1"/>
                      <a:pt x="1122" y="129"/>
                      <a:pt x="857" y="388"/>
                    </a:cubicBezTo>
                    <a:cubicBezTo>
                      <a:pt x="0" y="1245"/>
                      <a:pt x="595" y="2698"/>
                      <a:pt x="1798" y="2710"/>
                    </a:cubicBezTo>
                    <a:cubicBezTo>
                      <a:pt x="3001" y="2710"/>
                      <a:pt x="3620" y="1257"/>
                      <a:pt x="2774" y="400"/>
                    </a:cubicBezTo>
                    <a:cubicBezTo>
                      <a:pt x="2509" y="135"/>
                      <a:pt x="2159" y="1"/>
                      <a:pt x="1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0" name="Google Shape;12540;p35"/>
              <p:cNvSpPr/>
              <p:nvPr/>
            </p:nvSpPr>
            <p:spPr>
              <a:xfrm>
                <a:off x="4170179" y="2794359"/>
                <a:ext cx="35529" cy="26600"/>
              </a:xfrm>
              <a:custGeom>
                <a:rect b="b" l="l" r="r" t="t"/>
                <a:pathLst>
                  <a:path extrusionOk="0" h="1275" w="1703">
                    <a:moveTo>
                      <a:pt x="847" y="0"/>
                    </a:moveTo>
                    <a:cubicBezTo>
                      <a:pt x="685" y="0"/>
                      <a:pt x="524" y="60"/>
                      <a:pt x="405" y="179"/>
                    </a:cubicBezTo>
                    <a:cubicBezTo>
                      <a:pt x="0" y="584"/>
                      <a:pt x="286" y="1274"/>
                      <a:pt x="846" y="1274"/>
                    </a:cubicBezTo>
                    <a:cubicBezTo>
                      <a:pt x="1417" y="1274"/>
                      <a:pt x="1703" y="584"/>
                      <a:pt x="1298" y="179"/>
                    </a:cubicBezTo>
                    <a:cubicBezTo>
                      <a:pt x="1173" y="60"/>
                      <a:pt x="1009" y="0"/>
                      <a:pt x="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1" name="Google Shape;12541;p35"/>
              <p:cNvSpPr/>
              <p:nvPr/>
            </p:nvSpPr>
            <p:spPr>
              <a:xfrm>
                <a:off x="4105088" y="2994552"/>
                <a:ext cx="24868" cy="18651"/>
              </a:xfrm>
              <a:custGeom>
                <a:rect b="b" l="l" r="r" t="t"/>
                <a:pathLst>
                  <a:path extrusionOk="0" h="894" w="1192">
                    <a:moveTo>
                      <a:pt x="596" y="1"/>
                    </a:moveTo>
                    <a:cubicBezTo>
                      <a:pt x="480" y="1"/>
                      <a:pt x="364" y="48"/>
                      <a:pt x="275" y="144"/>
                    </a:cubicBezTo>
                    <a:cubicBezTo>
                      <a:pt x="1" y="417"/>
                      <a:pt x="203" y="894"/>
                      <a:pt x="596" y="894"/>
                    </a:cubicBezTo>
                    <a:cubicBezTo>
                      <a:pt x="989" y="894"/>
                      <a:pt x="1192" y="417"/>
                      <a:pt x="918" y="144"/>
                    </a:cubicBezTo>
                    <a:cubicBezTo>
                      <a:pt x="828" y="48"/>
                      <a:pt x="712" y="1"/>
                      <a:pt x="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2" name="Google Shape;12542;p35"/>
              <p:cNvSpPr/>
              <p:nvPr/>
            </p:nvSpPr>
            <p:spPr>
              <a:xfrm>
                <a:off x="3946450" y="2942167"/>
                <a:ext cx="55828" cy="53387"/>
              </a:xfrm>
              <a:custGeom>
                <a:rect b="b" l="l" r="r" t="t"/>
                <a:pathLst>
                  <a:path extrusionOk="0" h="2559" w="2676">
                    <a:moveTo>
                      <a:pt x="1294" y="0"/>
                    </a:moveTo>
                    <a:cubicBezTo>
                      <a:pt x="639" y="0"/>
                      <a:pt x="9" y="509"/>
                      <a:pt x="9" y="1273"/>
                    </a:cubicBezTo>
                    <a:cubicBezTo>
                      <a:pt x="1" y="2043"/>
                      <a:pt x="632" y="2559"/>
                      <a:pt x="1291" y="2559"/>
                    </a:cubicBezTo>
                    <a:cubicBezTo>
                      <a:pt x="1601" y="2559"/>
                      <a:pt x="1917" y="2445"/>
                      <a:pt x="2176" y="2190"/>
                    </a:cubicBezTo>
                    <a:cubicBezTo>
                      <a:pt x="2676" y="1690"/>
                      <a:pt x="2676" y="880"/>
                      <a:pt x="2188" y="380"/>
                    </a:cubicBezTo>
                    <a:cubicBezTo>
                      <a:pt x="1929" y="118"/>
                      <a:pt x="1609" y="0"/>
                      <a:pt x="1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3" name="Google Shape;12543;p35"/>
              <p:cNvSpPr/>
              <p:nvPr/>
            </p:nvSpPr>
            <p:spPr>
              <a:xfrm>
                <a:off x="4242468" y="2827384"/>
                <a:ext cx="41496" cy="31085"/>
              </a:xfrm>
              <a:custGeom>
                <a:rect b="b" l="l" r="r" t="t"/>
                <a:pathLst>
                  <a:path extrusionOk="0" h="1490" w="1989">
                    <a:moveTo>
                      <a:pt x="990" y="1"/>
                    </a:moveTo>
                    <a:cubicBezTo>
                      <a:pt x="798" y="1"/>
                      <a:pt x="607" y="72"/>
                      <a:pt x="464" y="215"/>
                    </a:cubicBezTo>
                    <a:cubicBezTo>
                      <a:pt x="0" y="691"/>
                      <a:pt x="333" y="1489"/>
                      <a:pt x="988" y="1489"/>
                    </a:cubicBezTo>
                    <a:cubicBezTo>
                      <a:pt x="1655" y="1489"/>
                      <a:pt x="1988" y="691"/>
                      <a:pt x="1524" y="215"/>
                    </a:cubicBezTo>
                    <a:cubicBezTo>
                      <a:pt x="1375" y="72"/>
                      <a:pt x="1182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4" name="Google Shape;12544;p35"/>
              <p:cNvSpPr/>
              <p:nvPr/>
            </p:nvSpPr>
            <p:spPr>
              <a:xfrm>
                <a:off x="4118503" y="2424746"/>
                <a:ext cx="78276" cy="46210"/>
              </a:xfrm>
              <a:custGeom>
                <a:rect b="b" l="l" r="r" t="t"/>
                <a:pathLst>
                  <a:path extrusionOk="0" h="2215" w="3752">
                    <a:moveTo>
                      <a:pt x="1" y="1"/>
                    </a:moveTo>
                    <a:lnTo>
                      <a:pt x="1" y="1"/>
                    </a:lnTo>
                    <a:cubicBezTo>
                      <a:pt x="144" y="489"/>
                      <a:pt x="406" y="941"/>
                      <a:pt x="763" y="1310"/>
                    </a:cubicBezTo>
                    <a:cubicBezTo>
                      <a:pt x="1352" y="1900"/>
                      <a:pt x="2136" y="2215"/>
                      <a:pt x="2943" y="2215"/>
                    </a:cubicBezTo>
                    <a:cubicBezTo>
                      <a:pt x="3212" y="2215"/>
                      <a:pt x="3483" y="2180"/>
                      <a:pt x="3751" y="2108"/>
                    </a:cubicBezTo>
                    <a:cubicBezTo>
                      <a:pt x="2608" y="1239"/>
                      <a:pt x="1346" y="52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5" name="Google Shape;12545;p35"/>
              <p:cNvSpPr/>
              <p:nvPr/>
            </p:nvSpPr>
            <p:spPr>
              <a:xfrm>
                <a:off x="3807777" y="2955686"/>
                <a:ext cx="211900" cy="88311"/>
              </a:xfrm>
              <a:custGeom>
                <a:rect b="b" l="l" r="r" t="t"/>
                <a:pathLst>
                  <a:path extrusionOk="0" h="4233" w="10157">
                    <a:moveTo>
                      <a:pt x="2760" y="0"/>
                    </a:moveTo>
                    <a:cubicBezTo>
                      <a:pt x="1792" y="0"/>
                      <a:pt x="809" y="344"/>
                      <a:pt x="0" y="1090"/>
                    </a:cubicBezTo>
                    <a:cubicBezTo>
                      <a:pt x="2679" y="3132"/>
                      <a:pt x="5946" y="4233"/>
                      <a:pt x="9305" y="4233"/>
                    </a:cubicBezTo>
                    <a:cubicBezTo>
                      <a:pt x="9588" y="4233"/>
                      <a:pt x="9872" y="4225"/>
                      <a:pt x="10156" y="4209"/>
                    </a:cubicBezTo>
                    <a:cubicBezTo>
                      <a:pt x="9761" y="3331"/>
                      <a:pt x="8897" y="2823"/>
                      <a:pt x="8007" y="2823"/>
                    </a:cubicBezTo>
                    <a:cubicBezTo>
                      <a:pt x="7582" y="2823"/>
                      <a:pt x="7151" y="2939"/>
                      <a:pt x="6763" y="3185"/>
                    </a:cubicBezTo>
                    <a:lnTo>
                      <a:pt x="6763" y="3173"/>
                    </a:lnTo>
                    <a:cubicBezTo>
                      <a:pt x="6299" y="1184"/>
                      <a:pt x="4557" y="0"/>
                      <a:pt x="2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6" name="Google Shape;12546;p35"/>
              <p:cNvSpPr/>
              <p:nvPr/>
            </p:nvSpPr>
            <p:spPr>
              <a:xfrm>
                <a:off x="4223087" y="2619243"/>
                <a:ext cx="34548" cy="25849"/>
              </a:xfrm>
              <a:custGeom>
                <a:rect b="b" l="l" r="r" t="t"/>
                <a:pathLst>
                  <a:path extrusionOk="0" h="1239" w="1656">
                    <a:moveTo>
                      <a:pt x="828" y="0"/>
                    </a:moveTo>
                    <a:cubicBezTo>
                      <a:pt x="670" y="0"/>
                      <a:pt x="512" y="60"/>
                      <a:pt x="393" y="179"/>
                    </a:cubicBezTo>
                    <a:cubicBezTo>
                      <a:pt x="0" y="572"/>
                      <a:pt x="274" y="1239"/>
                      <a:pt x="834" y="1239"/>
                    </a:cubicBezTo>
                    <a:cubicBezTo>
                      <a:pt x="1381" y="1239"/>
                      <a:pt x="1655" y="572"/>
                      <a:pt x="1262" y="179"/>
                    </a:cubicBezTo>
                    <a:cubicBezTo>
                      <a:pt x="1143" y="60"/>
                      <a:pt x="986" y="0"/>
                      <a:pt x="8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7" name="Google Shape;12547;p35"/>
              <p:cNvSpPr/>
              <p:nvPr/>
            </p:nvSpPr>
            <p:spPr>
              <a:xfrm>
                <a:off x="4206188" y="2560162"/>
                <a:ext cx="68763" cy="51405"/>
              </a:xfrm>
              <a:custGeom>
                <a:rect b="b" l="l" r="r" t="t"/>
                <a:pathLst>
                  <a:path extrusionOk="0" h="2464" w="3296">
                    <a:moveTo>
                      <a:pt x="1650" y="0"/>
                    </a:moveTo>
                    <a:cubicBezTo>
                      <a:pt x="1336" y="0"/>
                      <a:pt x="1023" y="119"/>
                      <a:pt x="787" y="356"/>
                    </a:cubicBezTo>
                    <a:cubicBezTo>
                      <a:pt x="1" y="1130"/>
                      <a:pt x="548" y="2463"/>
                      <a:pt x="1644" y="2463"/>
                    </a:cubicBezTo>
                    <a:cubicBezTo>
                      <a:pt x="1649" y="2463"/>
                      <a:pt x="1654" y="2463"/>
                      <a:pt x="1658" y="2463"/>
                    </a:cubicBezTo>
                    <a:cubicBezTo>
                      <a:pt x="2744" y="2463"/>
                      <a:pt x="3295" y="1150"/>
                      <a:pt x="2525" y="368"/>
                    </a:cubicBezTo>
                    <a:cubicBezTo>
                      <a:pt x="2285" y="122"/>
                      <a:pt x="1967" y="0"/>
                      <a:pt x="1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8" name="Google Shape;12548;p35"/>
              <p:cNvSpPr/>
              <p:nvPr/>
            </p:nvSpPr>
            <p:spPr>
              <a:xfrm>
                <a:off x="3733757" y="2646802"/>
                <a:ext cx="24847" cy="18651"/>
              </a:xfrm>
              <a:custGeom>
                <a:rect b="b" l="l" r="r" t="t"/>
                <a:pathLst>
                  <a:path extrusionOk="0" h="894" w="1191">
                    <a:moveTo>
                      <a:pt x="601" y="1"/>
                    </a:moveTo>
                    <a:cubicBezTo>
                      <a:pt x="485" y="1"/>
                      <a:pt x="369" y="49"/>
                      <a:pt x="286" y="144"/>
                    </a:cubicBezTo>
                    <a:cubicBezTo>
                      <a:pt x="0" y="418"/>
                      <a:pt x="202" y="894"/>
                      <a:pt x="595" y="894"/>
                    </a:cubicBezTo>
                    <a:cubicBezTo>
                      <a:pt x="1000" y="894"/>
                      <a:pt x="1191" y="418"/>
                      <a:pt x="917" y="144"/>
                    </a:cubicBezTo>
                    <a:cubicBezTo>
                      <a:pt x="833" y="49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49" name="Google Shape;12549;p35"/>
            <p:cNvSpPr/>
            <p:nvPr/>
          </p:nvSpPr>
          <p:spPr>
            <a:xfrm rot="2700000">
              <a:off x="1520976" y="1696176"/>
              <a:ext cx="274499" cy="274499"/>
            </a:xfrm>
            <a:prstGeom prst="mathPlus">
              <a:avLst>
                <a:gd fmla="val 10026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50" name="Google Shape;12550;p35"/>
            <p:cNvGrpSpPr/>
            <p:nvPr/>
          </p:nvGrpSpPr>
          <p:grpSpPr>
            <a:xfrm flipH="1" rot="-939819">
              <a:off x="1604487" y="1468160"/>
              <a:ext cx="325598" cy="326451"/>
              <a:chOff x="1345022" y="1519397"/>
              <a:chExt cx="325586" cy="326439"/>
            </a:xfrm>
          </p:grpSpPr>
          <p:sp>
            <p:nvSpPr>
              <p:cNvPr id="12551" name="Google Shape;12551;p35"/>
              <p:cNvSpPr/>
              <p:nvPr/>
            </p:nvSpPr>
            <p:spPr>
              <a:xfrm>
                <a:off x="1579040" y="1519397"/>
                <a:ext cx="91568" cy="326439"/>
              </a:xfrm>
              <a:custGeom>
                <a:rect b="b" l="l" r="r" t="t"/>
                <a:pathLst>
                  <a:path extrusionOk="0" h="35348" w="9918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552" name="Google Shape;12552;p35"/>
              <p:cNvGrpSpPr/>
              <p:nvPr/>
            </p:nvGrpSpPr>
            <p:grpSpPr>
              <a:xfrm flipH="1" rot="-927287">
                <a:off x="1373238" y="1553153"/>
                <a:ext cx="244472" cy="244997"/>
                <a:chOff x="4045391" y="1910950"/>
                <a:chExt cx="558237" cy="559314"/>
              </a:xfrm>
            </p:grpSpPr>
            <p:sp>
              <p:nvSpPr>
                <p:cNvPr id="12553" name="Google Shape;12553;p35"/>
                <p:cNvSpPr/>
                <p:nvPr/>
              </p:nvSpPr>
              <p:spPr>
                <a:xfrm>
                  <a:off x="4045655" y="1910950"/>
                  <a:ext cx="557708" cy="365498"/>
                </a:xfrm>
                <a:custGeom>
                  <a:rect b="b" l="l" r="r" t="t"/>
                  <a:pathLst>
                    <a:path extrusionOk="0" h="16574" w="25290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16133"/>
                      </a:lnTo>
                      <a:cubicBezTo>
                        <a:pt x="0" y="16371"/>
                        <a:pt x="191" y="16574"/>
                        <a:pt x="429" y="16574"/>
                      </a:cubicBezTo>
                      <a:lnTo>
                        <a:pt x="24861" y="16574"/>
                      </a:lnTo>
                      <a:cubicBezTo>
                        <a:pt x="25099" y="16574"/>
                        <a:pt x="25289" y="16371"/>
                        <a:pt x="25289" y="16133"/>
                      </a:cubicBezTo>
                      <a:lnTo>
                        <a:pt x="25289" y="429"/>
                      </a:lnTo>
                      <a:cubicBezTo>
                        <a:pt x="25289" y="191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4" name="Google Shape;12554;p35"/>
                <p:cNvSpPr/>
                <p:nvPr/>
              </p:nvSpPr>
              <p:spPr>
                <a:xfrm>
                  <a:off x="4045391" y="1910950"/>
                  <a:ext cx="557972" cy="28382"/>
                </a:xfrm>
                <a:custGeom>
                  <a:rect b="b" l="l" r="r" t="t"/>
                  <a:pathLst>
                    <a:path extrusionOk="0" h="1287" w="25302">
                      <a:moveTo>
                        <a:pt x="441" y="0"/>
                      </a:moveTo>
                      <a:cubicBezTo>
                        <a:pt x="203" y="0"/>
                        <a:pt x="1" y="203"/>
                        <a:pt x="1" y="441"/>
                      </a:cubicBez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441"/>
                      </a:lnTo>
                      <a:cubicBezTo>
                        <a:pt x="25301" y="203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5" name="Google Shape;12555;p35"/>
                <p:cNvSpPr/>
                <p:nvPr/>
              </p:nvSpPr>
              <p:spPr>
                <a:xfrm>
                  <a:off x="4045391" y="1967142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1" y="0"/>
                      </a:moveTo>
                      <a:lnTo>
                        <a:pt x="1" y="1274"/>
                      </a:lnTo>
                      <a:lnTo>
                        <a:pt x="25301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6" name="Google Shape;12556;p35"/>
                <p:cNvSpPr/>
                <p:nvPr/>
              </p:nvSpPr>
              <p:spPr>
                <a:xfrm>
                  <a:off x="4045655" y="2079525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0" y="0"/>
                      </a:moveTo>
                      <a:lnTo>
                        <a:pt x="0" y="846"/>
                      </a:lnTo>
                      <a:cubicBezTo>
                        <a:pt x="0" y="1084"/>
                        <a:pt x="191" y="1274"/>
                        <a:pt x="441" y="1274"/>
                      </a:cubicBezTo>
                      <a:lnTo>
                        <a:pt x="25289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7" name="Google Shape;12557;p35"/>
                <p:cNvSpPr/>
                <p:nvPr/>
              </p:nvSpPr>
              <p:spPr>
                <a:xfrm>
                  <a:off x="4045391" y="2191908"/>
                  <a:ext cx="557972" cy="28360"/>
                </a:xfrm>
                <a:custGeom>
                  <a:rect b="b" l="l" r="r" t="t"/>
                  <a:pathLst>
                    <a:path extrusionOk="0" h="1286" w="25302">
                      <a:moveTo>
                        <a:pt x="1" y="0"/>
                      </a:move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8" name="Google Shape;12558;p35"/>
                <p:cNvSpPr/>
                <p:nvPr/>
              </p:nvSpPr>
              <p:spPr>
                <a:xfrm rot="-8087597">
                  <a:off x="4045689" y="2248342"/>
                  <a:ext cx="557896" cy="28122"/>
                </a:xfrm>
                <a:custGeom>
                  <a:rect b="b" l="l" r="r" t="t"/>
                  <a:pathLst>
                    <a:path extrusionOk="0" h="1275" w="25302">
                      <a:moveTo>
                        <a:pt x="0" y="1"/>
                      </a:moveTo>
                      <a:lnTo>
                        <a:pt x="0" y="834"/>
                      </a:lnTo>
                      <a:cubicBezTo>
                        <a:pt x="0" y="1072"/>
                        <a:pt x="191" y="1275"/>
                        <a:pt x="429" y="1275"/>
                      </a:cubicBezTo>
                      <a:lnTo>
                        <a:pt x="24861" y="1275"/>
                      </a:lnTo>
                      <a:cubicBezTo>
                        <a:pt x="25099" y="1275"/>
                        <a:pt x="25301" y="1072"/>
                        <a:pt x="25301" y="834"/>
                      </a:cubicBezTo>
                      <a:lnTo>
                        <a:pt x="253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9" name="Google Shape;12559;p35"/>
                <p:cNvSpPr/>
                <p:nvPr/>
              </p:nvSpPr>
              <p:spPr>
                <a:xfrm>
                  <a:off x="4045655" y="1910950"/>
                  <a:ext cx="259690" cy="196686"/>
                </a:xfrm>
                <a:custGeom>
                  <a:rect b="b" l="l" r="r" t="t"/>
                  <a:pathLst>
                    <a:path extrusionOk="0" h="8919" w="11776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8490"/>
                      </a:lnTo>
                      <a:cubicBezTo>
                        <a:pt x="0" y="8728"/>
                        <a:pt x="191" y="8918"/>
                        <a:pt x="429" y="8918"/>
                      </a:cubicBezTo>
                      <a:lnTo>
                        <a:pt x="11335" y="8918"/>
                      </a:lnTo>
                      <a:cubicBezTo>
                        <a:pt x="11573" y="8918"/>
                        <a:pt x="11776" y="8728"/>
                        <a:pt x="11776" y="8490"/>
                      </a:cubicBezTo>
                      <a:lnTo>
                        <a:pt x="11776" y="429"/>
                      </a:lnTo>
                      <a:cubicBezTo>
                        <a:pt x="11776" y="191"/>
                        <a:pt x="11573" y="0"/>
                        <a:pt x="113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560" name="Google Shape;12560;p35"/>
          <p:cNvSpPr/>
          <p:nvPr/>
        </p:nvSpPr>
        <p:spPr>
          <a:xfrm rot="-1667824">
            <a:off x="1896193" y="1908773"/>
            <a:ext cx="643990" cy="457655"/>
          </a:xfrm>
          <a:custGeom>
            <a:rect b="b" l="l" r="r" t="t"/>
            <a:pathLst>
              <a:path extrusionOk="0" h="4028" w="5668">
                <a:moveTo>
                  <a:pt x="2238" y="1"/>
                </a:moveTo>
                <a:cubicBezTo>
                  <a:pt x="1836" y="1"/>
                  <a:pt x="1432" y="120"/>
                  <a:pt x="1084" y="364"/>
                </a:cubicBezTo>
                <a:cubicBezTo>
                  <a:pt x="286" y="936"/>
                  <a:pt x="0" y="1995"/>
                  <a:pt x="429" y="2876"/>
                </a:cubicBezTo>
                <a:cubicBezTo>
                  <a:pt x="774" y="3594"/>
                  <a:pt x="1487" y="4027"/>
                  <a:pt x="2243" y="4027"/>
                </a:cubicBezTo>
                <a:cubicBezTo>
                  <a:pt x="2427" y="4027"/>
                  <a:pt x="2614" y="4002"/>
                  <a:pt x="2798" y="3948"/>
                </a:cubicBezTo>
                <a:cubicBezTo>
                  <a:pt x="3739" y="3674"/>
                  <a:pt x="4358" y="2757"/>
                  <a:pt x="4239" y="1781"/>
                </a:cubicBezTo>
                <a:lnTo>
                  <a:pt x="4239" y="1781"/>
                </a:lnTo>
                <a:cubicBezTo>
                  <a:pt x="4378" y="1852"/>
                  <a:pt x="4522" y="1884"/>
                  <a:pt x="4661" y="1884"/>
                </a:cubicBezTo>
                <a:cubicBezTo>
                  <a:pt x="5198" y="1884"/>
                  <a:pt x="5667" y="1403"/>
                  <a:pt x="5572" y="817"/>
                </a:cubicBezTo>
                <a:cubicBezTo>
                  <a:pt x="5495" y="326"/>
                  <a:pt x="5080" y="29"/>
                  <a:pt x="4653" y="29"/>
                </a:cubicBezTo>
                <a:cubicBezTo>
                  <a:pt x="4427" y="29"/>
                  <a:pt x="4198" y="112"/>
                  <a:pt x="4013" y="293"/>
                </a:cubicBezTo>
                <a:lnTo>
                  <a:pt x="4013" y="305"/>
                </a:lnTo>
                <a:cubicBezTo>
                  <a:pt x="3894" y="412"/>
                  <a:pt x="3810" y="555"/>
                  <a:pt x="3775" y="697"/>
                </a:cubicBezTo>
                <a:cubicBezTo>
                  <a:pt x="3739" y="662"/>
                  <a:pt x="3703" y="626"/>
                  <a:pt x="3667" y="590"/>
                </a:cubicBezTo>
                <a:cubicBezTo>
                  <a:pt x="3278" y="201"/>
                  <a:pt x="2760" y="1"/>
                  <a:pt x="22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4" name="Shape 1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5" name="Google Shape;12565;p36"/>
          <p:cNvSpPr txBox="1"/>
          <p:nvPr/>
        </p:nvSpPr>
        <p:spPr>
          <a:xfrm>
            <a:off x="0" y="150525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rPr>
              <a:t>Na unidade passada…</a:t>
            </a:r>
            <a:endParaRPr b="1" sz="3400">
              <a:solidFill>
                <a:schemeClr val="accent6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2566" name="Google Shape;12566;p36"/>
          <p:cNvPicPr preferRelativeResize="0"/>
          <p:nvPr/>
        </p:nvPicPr>
        <p:blipFill rotWithShape="1">
          <a:blip r:embed="rId3">
            <a:alphaModFix/>
          </a:blip>
          <a:srcRect b="5311" l="0" r="0" t="4508"/>
          <a:stretch/>
        </p:blipFill>
        <p:spPr>
          <a:xfrm>
            <a:off x="1034100" y="1118700"/>
            <a:ext cx="7075800" cy="358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lgDash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0" name="Shape 1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1" name="Google Shape;12571;p37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Ideia do projeto</a:t>
            </a:r>
            <a:endParaRPr sz="5600"/>
          </a:p>
        </p:txBody>
      </p:sp>
      <p:sp>
        <p:nvSpPr>
          <p:cNvPr id="12572" name="Google Shape;12572;p37"/>
          <p:cNvSpPr txBox="1"/>
          <p:nvPr>
            <p:ph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573" name="Google Shape;12573;p37"/>
          <p:cNvSpPr/>
          <p:nvPr/>
        </p:nvSpPr>
        <p:spPr>
          <a:xfrm>
            <a:off x="6948753" y="808745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4" name="Google Shape;12574;p37"/>
          <p:cNvGrpSpPr/>
          <p:nvPr/>
        </p:nvGrpSpPr>
        <p:grpSpPr>
          <a:xfrm>
            <a:off x="-775375" y="945325"/>
            <a:ext cx="4167300" cy="4167300"/>
            <a:chOff x="-1232575" y="488125"/>
            <a:chExt cx="4167300" cy="4167300"/>
          </a:xfrm>
        </p:grpSpPr>
        <p:sp>
          <p:nvSpPr>
            <p:cNvPr id="12575" name="Google Shape;12575;p37"/>
            <p:cNvSpPr/>
            <p:nvPr/>
          </p:nvSpPr>
          <p:spPr>
            <a:xfrm>
              <a:off x="-1232575" y="488125"/>
              <a:ext cx="4167300" cy="4167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76" name="Google Shape;12576;p37"/>
            <p:cNvGrpSpPr/>
            <p:nvPr/>
          </p:nvGrpSpPr>
          <p:grpSpPr>
            <a:xfrm>
              <a:off x="-1031365" y="840187"/>
              <a:ext cx="3764819" cy="3491623"/>
              <a:chOff x="3656253" y="2402862"/>
              <a:chExt cx="691300" cy="641135"/>
            </a:xfrm>
          </p:grpSpPr>
          <p:sp>
            <p:nvSpPr>
              <p:cNvPr id="12577" name="Google Shape;12577;p37"/>
              <p:cNvSpPr/>
              <p:nvPr/>
            </p:nvSpPr>
            <p:spPr>
              <a:xfrm>
                <a:off x="3656253" y="2402862"/>
                <a:ext cx="691300" cy="640917"/>
              </a:xfrm>
              <a:custGeom>
                <a:rect b="b" l="l" r="r" t="t"/>
                <a:pathLst>
                  <a:path extrusionOk="0" h="30721" w="33136">
                    <a:moveTo>
                      <a:pt x="16566" y="0"/>
                    </a:moveTo>
                    <a:cubicBezTo>
                      <a:pt x="12659" y="0"/>
                      <a:pt x="8750" y="1480"/>
                      <a:pt x="5751" y="4443"/>
                    </a:cubicBezTo>
                    <a:cubicBezTo>
                      <a:pt x="1346" y="8825"/>
                      <a:pt x="0" y="15421"/>
                      <a:pt x="2346" y="21171"/>
                    </a:cubicBezTo>
                    <a:cubicBezTo>
                      <a:pt x="4703" y="26922"/>
                      <a:pt x="10287" y="30696"/>
                      <a:pt x="16490" y="30720"/>
                    </a:cubicBezTo>
                    <a:cubicBezTo>
                      <a:pt x="16520" y="30720"/>
                      <a:pt x="16550" y="30720"/>
                      <a:pt x="16579" y="30720"/>
                    </a:cubicBezTo>
                    <a:cubicBezTo>
                      <a:pt x="22759" y="30720"/>
                      <a:pt x="28337" y="27014"/>
                      <a:pt x="30730" y="21314"/>
                    </a:cubicBezTo>
                    <a:cubicBezTo>
                      <a:pt x="33135" y="15575"/>
                      <a:pt x="31861" y="8967"/>
                      <a:pt x="27480" y="4550"/>
                    </a:cubicBezTo>
                    <a:cubicBezTo>
                      <a:pt x="24478" y="1518"/>
                      <a:pt x="20524" y="0"/>
                      <a:pt x="16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2578" name="Google Shape;12578;p37"/>
              <p:cNvSpPr/>
              <p:nvPr/>
            </p:nvSpPr>
            <p:spPr>
              <a:xfrm>
                <a:off x="3755850" y="2740514"/>
                <a:ext cx="360692" cy="276094"/>
              </a:xfrm>
              <a:custGeom>
                <a:rect b="b" l="l" r="r" t="t"/>
                <a:pathLst>
                  <a:path extrusionOk="0" h="13234" w="17289">
                    <a:moveTo>
                      <a:pt x="10337" y="0"/>
                    </a:moveTo>
                    <a:cubicBezTo>
                      <a:pt x="9622" y="0"/>
                      <a:pt x="8977" y="791"/>
                      <a:pt x="9454" y="1569"/>
                    </a:cubicBezTo>
                    <a:cubicBezTo>
                      <a:pt x="9440" y="1569"/>
                      <a:pt x="9425" y="1569"/>
                      <a:pt x="9411" y="1569"/>
                    </a:cubicBezTo>
                    <a:cubicBezTo>
                      <a:pt x="8498" y="1569"/>
                      <a:pt x="7623" y="1936"/>
                      <a:pt x="6990" y="2569"/>
                    </a:cubicBezTo>
                    <a:cubicBezTo>
                      <a:pt x="6954" y="2605"/>
                      <a:pt x="6930" y="2629"/>
                      <a:pt x="6894" y="2665"/>
                    </a:cubicBezTo>
                    <a:cubicBezTo>
                      <a:pt x="6752" y="2391"/>
                      <a:pt x="6561" y="2141"/>
                      <a:pt x="6335" y="1914"/>
                    </a:cubicBezTo>
                    <a:cubicBezTo>
                      <a:pt x="5653" y="1221"/>
                      <a:pt x="4755" y="876"/>
                      <a:pt x="3856" y="876"/>
                    </a:cubicBezTo>
                    <a:cubicBezTo>
                      <a:pt x="2963" y="876"/>
                      <a:pt x="2069" y="1215"/>
                      <a:pt x="1382" y="1891"/>
                    </a:cubicBezTo>
                    <a:cubicBezTo>
                      <a:pt x="1" y="3248"/>
                      <a:pt x="1" y="5474"/>
                      <a:pt x="1358" y="6844"/>
                    </a:cubicBezTo>
                    <a:cubicBezTo>
                      <a:pt x="1560" y="7046"/>
                      <a:pt x="1787" y="7225"/>
                      <a:pt x="2025" y="7379"/>
                    </a:cubicBezTo>
                    <a:cubicBezTo>
                      <a:pt x="1572" y="7903"/>
                      <a:pt x="1822" y="8725"/>
                      <a:pt x="2489" y="8927"/>
                    </a:cubicBezTo>
                    <a:cubicBezTo>
                      <a:pt x="2583" y="8956"/>
                      <a:pt x="2677" y="8969"/>
                      <a:pt x="2768" y="8969"/>
                    </a:cubicBezTo>
                    <a:cubicBezTo>
                      <a:pt x="3326" y="8969"/>
                      <a:pt x="3799" y="8473"/>
                      <a:pt x="3727" y="7879"/>
                    </a:cubicBezTo>
                    <a:lnTo>
                      <a:pt x="3727" y="7879"/>
                    </a:lnTo>
                    <a:cubicBezTo>
                      <a:pt x="3776" y="7882"/>
                      <a:pt x="3825" y="7883"/>
                      <a:pt x="3874" y="7883"/>
                    </a:cubicBezTo>
                    <a:cubicBezTo>
                      <a:pt x="4361" y="7883"/>
                      <a:pt x="4845" y="7775"/>
                      <a:pt x="5299" y="7570"/>
                    </a:cubicBezTo>
                    <a:cubicBezTo>
                      <a:pt x="5584" y="8612"/>
                      <a:pt x="6507" y="9216"/>
                      <a:pt x="7454" y="9216"/>
                    </a:cubicBezTo>
                    <a:cubicBezTo>
                      <a:pt x="8011" y="9216"/>
                      <a:pt x="8576" y="9008"/>
                      <a:pt x="9026" y="8558"/>
                    </a:cubicBezTo>
                    <a:cubicBezTo>
                      <a:pt x="9049" y="8534"/>
                      <a:pt x="9085" y="8499"/>
                      <a:pt x="9109" y="8463"/>
                    </a:cubicBezTo>
                    <a:cubicBezTo>
                      <a:pt x="9217" y="8473"/>
                      <a:pt x="9324" y="8478"/>
                      <a:pt x="9431" y="8478"/>
                    </a:cubicBezTo>
                    <a:cubicBezTo>
                      <a:pt x="10331" y="8478"/>
                      <a:pt x="11197" y="8125"/>
                      <a:pt x="11836" y="7487"/>
                    </a:cubicBezTo>
                    <a:cubicBezTo>
                      <a:pt x="11978" y="7344"/>
                      <a:pt x="12109" y="7189"/>
                      <a:pt x="12228" y="7022"/>
                    </a:cubicBezTo>
                    <a:lnTo>
                      <a:pt x="12228" y="7022"/>
                    </a:lnTo>
                    <a:cubicBezTo>
                      <a:pt x="12121" y="7999"/>
                      <a:pt x="12621" y="8927"/>
                      <a:pt x="13479" y="9380"/>
                    </a:cubicBezTo>
                    <a:cubicBezTo>
                      <a:pt x="11776" y="10368"/>
                      <a:pt x="12288" y="12952"/>
                      <a:pt x="14241" y="13213"/>
                    </a:cubicBezTo>
                    <a:cubicBezTo>
                      <a:pt x="14341" y="13227"/>
                      <a:pt x="14440" y="13234"/>
                      <a:pt x="14536" y="13234"/>
                    </a:cubicBezTo>
                    <a:cubicBezTo>
                      <a:pt x="16297" y="13234"/>
                      <a:pt x="17288" y="11046"/>
                      <a:pt x="15979" y="9725"/>
                    </a:cubicBezTo>
                    <a:cubicBezTo>
                      <a:pt x="15872" y="9606"/>
                      <a:pt x="15753" y="9511"/>
                      <a:pt x="15622" y="9427"/>
                    </a:cubicBezTo>
                    <a:cubicBezTo>
                      <a:pt x="15860" y="9320"/>
                      <a:pt x="16086" y="9165"/>
                      <a:pt x="16277" y="8975"/>
                    </a:cubicBezTo>
                    <a:cubicBezTo>
                      <a:pt x="17205" y="8046"/>
                      <a:pt x="17217" y="6534"/>
                      <a:pt x="16288" y="5593"/>
                    </a:cubicBezTo>
                    <a:cubicBezTo>
                      <a:pt x="15821" y="5126"/>
                      <a:pt x="15209" y="4891"/>
                      <a:pt x="14596" y="4891"/>
                    </a:cubicBezTo>
                    <a:cubicBezTo>
                      <a:pt x="13992" y="4891"/>
                      <a:pt x="13386" y="5120"/>
                      <a:pt x="12919" y="5582"/>
                    </a:cubicBezTo>
                    <a:cubicBezTo>
                      <a:pt x="12871" y="5629"/>
                      <a:pt x="12836" y="5677"/>
                      <a:pt x="12800" y="5713"/>
                    </a:cubicBezTo>
                    <a:cubicBezTo>
                      <a:pt x="13121" y="4153"/>
                      <a:pt x="12336" y="2581"/>
                      <a:pt x="10895" y="1903"/>
                    </a:cubicBezTo>
                    <a:cubicBezTo>
                      <a:pt x="10954" y="1855"/>
                      <a:pt x="11002" y="1819"/>
                      <a:pt x="11050" y="1772"/>
                    </a:cubicBezTo>
                    <a:cubicBezTo>
                      <a:pt x="11455" y="1367"/>
                      <a:pt x="11455" y="712"/>
                      <a:pt x="11062" y="319"/>
                    </a:cubicBezTo>
                    <a:cubicBezTo>
                      <a:pt x="10841" y="95"/>
                      <a:pt x="10585" y="0"/>
                      <a:pt x="10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9" name="Google Shape;12579;p37"/>
              <p:cNvSpPr/>
              <p:nvPr/>
            </p:nvSpPr>
            <p:spPr>
              <a:xfrm>
                <a:off x="3750858" y="2539707"/>
                <a:ext cx="198152" cy="220913"/>
              </a:xfrm>
              <a:custGeom>
                <a:rect b="b" l="l" r="r" t="t"/>
                <a:pathLst>
                  <a:path extrusionOk="0" h="10589" w="9498">
                    <a:moveTo>
                      <a:pt x="5057" y="5296"/>
                    </a:moveTo>
                    <a:cubicBezTo>
                      <a:pt x="5081" y="5343"/>
                      <a:pt x="5093" y="5367"/>
                      <a:pt x="5116" y="5415"/>
                    </a:cubicBezTo>
                    <a:cubicBezTo>
                      <a:pt x="5093" y="5367"/>
                      <a:pt x="5057" y="5331"/>
                      <a:pt x="5033" y="5296"/>
                    </a:cubicBezTo>
                    <a:close/>
                    <a:moveTo>
                      <a:pt x="5086" y="1"/>
                    </a:moveTo>
                    <a:cubicBezTo>
                      <a:pt x="4737" y="1"/>
                      <a:pt x="4380" y="72"/>
                      <a:pt x="4033" y="223"/>
                    </a:cubicBezTo>
                    <a:cubicBezTo>
                      <a:pt x="2390" y="926"/>
                      <a:pt x="1914" y="3021"/>
                      <a:pt x="3068" y="4379"/>
                    </a:cubicBezTo>
                    <a:cubicBezTo>
                      <a:pt x="3056" y="4379"/>
                      <a:pt x="3044" y="4378"/>
                      <a:pt x="3032" y="4378"/>
                    </a:cubicBezTo>
                    <a:cubicBezTo>
                      <a:pt x="1254" y="4378"/>
                      <a:pt x="0" y="6117"/>
                      <a:pt x="568" y="7808"/>
                    </a:cubicBezTo>
                    <a:cubicBezTo>
                      <a:pt x="945" y="8939"/>
                      <a:pt x="1980" y="9593"/>
                      <a:pt x="3048" y="9593"/>
                    </a:cubicBezTo>
                    <a:cubicBezTo>
                      <a:pt x="3598" y="9593"/>
                      <a:pt x="4158" y="9419"/>
                      <a:pt x="4640" y="9046"/>
                    </a:cubicBezTo>
                    <a:lnTo>
                      <a:pt x="4640" y="9046"/>
                    </a:lnTo>
                    <a:cubicBezTo>
                      <a:pt x="4618" y="9996"/>
                      <a:pt x="5384" y="10588"/>
                      <a:pt x="6164" y="10588"/>
                    </a:cubicBezTo>
                    <a:cubicBezTo>
                      <a:pt x="6626" y="10588"/>
                      <a:pt x="7092" y="10380"/>
                      <a:pt x="7402" y="9915"/>
                    </a:cubicBezTo>
                    <a:cubicBezTo>
                      <a:pt x="8119" y="8855"/>
                      <a:pt x="7286" y="7555"/>
                      <a:pt x="6174" y="7555"/>
                    </a:cubicBezTo>
                    <a:cubicBezTo>
                      <a:pt x="5975" y="7555"/>
                      <a:pt x="5767" y="7596"/>
                      <a:pt x="5557" y="7689"/>
                    </a:cubicBezTo>
                    <a:cubicBezTo>
                      <a:pt x="5735" y="6998"/>
                      <a:pt x="5652" y="6272"/>
                      <a:pt x="5295" y="5665"/>
                    </a:cubicBezTo>
                    <a:lnTo>
                      <a:pt x="5295" y="5665"/>
                    </a:lnTo>
                    <a:cubicBezTo>
                      <a:pt x="5343" y="5736"/>
                      <a:pt x="5402" y="5796"/>
                      <a:pt x="5462" y="5855"/>
                    </a:cubicBezTo>
                    <a:cubicBezTo>
                      <a:pt x="5881" y="6280"/>
                      <a:pt x="6426" y="6485"/>
                      <a:pt x="6968" y="6485"/>
                    </a:cubicBezTo>
                    <a:cubicBezTo>
                      <a:pt x="7656" y="6485"/>
                      <a:pt x="8340" y="6154"/>
                      <a:pt x="8760" y="5522"/>
                    </a:cubicBezTo>
                    <a:cubicBezTo>
                      <a:pt x="9498" y="4379"/>
                      <a:pt x="8986" y="2843"/>
                      <a:pt x="7712" y="2367"/>
                    </a:cubicBezTo>
                    <a:cubicBezTo>
                      <a:pt x="7562" y="970"/>
                      <a:pt x="6378" y="1"/>
                      <a:pt x="5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          </a:t>
                </a:r>
                <a:endParaRPr/>
              </a:p>
            </p:txBody>
          </p:sp>
          <p:sp>
            <p:nvSpPr>
              <p:cNvPr id="12580" name="Google Shape;12580;p37"/>
              <p:cNvSpPr/>
              <p:nvPr/>
            </p:nvSpPr>
            <p:spPr>
              <a:xfrm>
                <a:off x="3970213" y="2511031"/>
                <a:ext cx="66843" cy="50112"/>
              </a:xfrm>
              <a:custGeom>
                <a:rect b="b" l="l" r="r" t="t"/>
                <a:pathLst>
                  <a:path extrusionOk="0" h="2402" w="3204">
                    <a:moveTo>
                      <a:pt x="1602" y="1"/>
                    </a:moveTo>
                    <a:cubicBezTo>
                      <a:pt x="1298" y="1"/>
                      <a:pt x="993" y="117"/>
                      <a:pt x="763" y="353"/>
                    </a:cubicBezTo>
                    <a:cubicBezTo>
                      <a:pt x="1" y="1103"/>
                      <a:pt x="525" y="2389"/>
                      <a:pt x="1596" y="2401"/>
                    </a:cubicBezTo>
                    <a:cubicBezTo>
                      <a:pt x="2668" y="2401"/>
                      <a:pt x="3204" y="1115"/>
                      <a:pt x="2453" y="353"/>
                    </a:cubicBezTo>
                    <a:cubicBezTo>
                      <a:pt x="2220" y="120"/>
                      <a:pt x="1911" y="1"/>
                      <a:pt x="16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1" name="Google Shape;12581;p37"/>
              <p:cNvSpPr/>
              <p:nvPr/>
            </p:nvSpPr>
            <p:spPr>
              <a:xfrm>
                <a:off x="3876081" y="2447965"/>
                <a:ext cx="118249" cy="84034"/>
              </a:xfrm>
              <a:custGeom>
                <a:rect b="b" l="l" r="r" t="t"/>
                <a:pathLst>
                  <a:path extrusionOk="0" h="4028" w="5668">
                    <a:moveTo>
                      <a:pt x="2238" y="1"/>
                    </a:moveTo>
                    <a:cubicBezTo>
                      <a:pt x="1836" y="1"/>
                      <a:pt x="1432" y="120"/>
                      <a:pt x="1084" y="364"/>
                    </a:cubicBezTo>
                    <a:cubicBezTo>
                      <a:pt x="286" y="936"/>
                      <a:pt x="0" y="1995"/>
                      <a:pt x="429" y="2876"/>
                    </a:cubicBezTo>
                    <a:cubicBezTo>
                      <a:pt x="774" y="3594"/>
                      <a:pt x="1487" y="4027"/>
                      <a:pt x="2243" y="4027"/>
                    </a:cubicBezTo>
                    <a:cubicBezTo>
                      <a:pt x="2427" y="4027"/>
                      <a:pt x="2614" y="4002"/>
                      <a:pt x="2798" y="3948"/>
                    </a:cubicBezTo>
                    <a:cubicBezTo>
                      <a:pt x="3739" y="3674"/>
                      <a:pt x="4358" y="2757"/>
                      <a:pt x="4239" y="1781"/>
                    </a:cubicBezTo>
                    <a:lnTo>
                      <a:pt x="4239" y="1781"/>
                    </a:lnTo>
                    <a:cubicBezTo>
                      <a:pt x="4378" y="1852"/>
                      <a:pt x="4522" y="1884"/>
                      <a:pt x="4661" y="1884"/>
                    </a:cubicBezTo>
                    <a:cubicBezTo>
                      <a:pt x="5198" y="1884"/>
                      <a:pt x="5667" y="1403"/>
                      <a:pt x="5572" y="817"/>
                    </a:cubicBezTo>
                    <a:cubicBezTo>
                      <a:pt x="5495" y="326"/>
                      <a:pt x="5080" y="29"/>
                      <a:pt x="4653" y="29"/>
                    </a:cubicBezTo>
                    <a:cubicBezTo>
                      <a:pt x="4427" y="29"/>
                      <a:pt x="4198" y="112"/>
                      <a:pt x="4013" y="293"/>
                    </a:cubicBezTo>
                    <a:lnTo>
                      <a:pt x="4013" y="305"/>
                    </a:lnTo>
                    <a:cubicBezTo>
                      <a:pt x="3894" y="412"/>
                      <a:pt x="3810" y="555"/>
                      <a:pt x="3775" y="697"/>
                    </a:cubicBezTo>
                    <a:cubicBezTo>
                      <a:pt x="3739" y="662"/>
                      <a:pt x="3703" y="626"/>
                      <a:pt x="3667" y="590"/>
                    </a:cubicBezTo>
                    <a:cubicBezTo>
                      <a:pt x="3278" y="201"/>
                      <a:pt x="2760" y="1"/>
                      <a:pt x="2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2" name="Google Shape;12582;p37"/>
              <p:cNvSpPr/>
              <p:nvPr/>
            </p:nvSpPr>
            <p:spPr>
              <a:xfrm>
                <a:off x="3793445" y="2482617"/>
                <a:ext cx="61044" cy="45605"/>
              </a:xfrm>
              <a:custGeom>
                <a:rect b="b" l="l" r="r" t="t"/>
                <a:pathLst>
                  <a:path extrusionOk="0" h="2186" w="2926">
                    <a:moveTo>
                      <a:pt x="1458" y="1"/>
                    </a:moveTo>
                    <a:cubicBezTo>
                      <a:pt x="492" y="1"/>
                      <a:pt x="0" y="1171"/>
                      <a:pt x="687" y="1858"/>
                    </a:cubicBezTo>
                    <a:cubicBezTo>
                      <a:pt x="904" y="2076"/>
                      <a:pt x="1189" y="2186"/>
                      <a:pt x="1473" y="2186"/>
                    </a:cubicBezTo>
                    <a:cubicBezTo>
                      <a:pt x="1749" y="2186"/>
                      <a:pt x="2024" y="2082"/>
                      <a:pt x="2235" y="1870"/>
                    </a:cubicBezTo>
                    <a:cubicBezTo>
                      <a:pt x="2925" y="1180"/>
                      <a:pt x="2449" y="1"/>
                      <a:pt x="1473" y="1"/>
                    </a:cubicBezTo>
                    <a:cubicBezTo>
                      <a:pt x="1468" y="1"/>
                      <a:pt x="1463" y="1"/>
                      <a:pt x="1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3" name="Google Shape;12583;p37"/>
              <p:cNvSpPr/>
              <p:nvPr/>
            </p:nvSpPr>
            <p:spPr>
              <a:xfrm>
                <a:off x="3721323" y="2812989"/>
                <a:ext cx="41516" cy="31064"/>
              </a:xfrm>
              <a:custGeom>
                <a:rect b="b" l="l" r="r" t="t"/>
                <a:pathLst>
                  <a:path extrusionOk="0" h="1489" w="1990">
                    <a:moveTo>
                      <a:pt x="989" y="0"/>
                    </a:moveTo>
                    <a:cubicBezTo>
                      <a:pt x="322" y="0"/>
                      <a:pt x="1" y="810"/>
                      <a:pt x="477" y="1274"/>
                    </a:cubicBezTo>
                    <a:cubicBezTo>
                      <a:pt x="620" y="1417"/>
                      <a:pt x="807" y="1488"/>
                      <a:pt x="995" y="1488"/>
                    </a:cubicBezTo>
                    <a:cubicBezTo>
                      <a:pt x="1182" y="1488"/>
                      <a:pt x="1370" y="1417"/>
                      <a:pt x="1513" y="1274"/>
                    </a:cubicBezTo>
                    <a:cubicBezTo>
                      <a:pt x="1989" y="810"/>
                      <a:pt x="1656" y="0"/>
                      <a:pt x="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4" name="Google Shape;12584;p37"/>
              <p:cNvSpPr/>
              <p:nvPr/>
            </p:nvSpPr>
            <p:spPr>
              <a:xfrm>
                <a:off x="4066430" y="2733609"/>
                <a:ext cx="88374" cy="84159"/>
              </a:xfrm>
              <a:custGeom>
                <a:rect b="b" l="l" r="r" t="t"/>
                <a:pathLst>
                  <a:path extrusionOk="0" h="4034" w="4236">
                    <a:moveTo>
                      <a:pt x="2032" y="1"/>
                    </a:moveTo>
                    <a:cubicBezTo>
                      <a:pt x="1003" y="1"/>
                      <a:pt x="16" y="796"/>
                      <a:pt x="8" y="2007"/>
                    </a:cubicBezTo>
                    <a:cubicBezTo>
                      <a:pt x="0" y="3221"/>
                      <a:pt x="998" y="4033"/>
                      <a:pt x="2039" y="4033"/>
                    </a:cubicBezTo>
                    <a:cubicBezTo>
                      <a:pt x="2529" y="4033"/>
                      <a:pt x="3029" y="3852"/>
                      <a:pt x="3437" y="3448"/>
                    </a:cubicBezTo>
                    <a:cubicBezTo>
                      <a:pt x="4223" y="2662"/>
                      <a:pt x="4235" y="1388"/>
                      <a:pt x="3449" y="602"/>
                    </a:cubicBezTo>
                    <a:cubicBezTo>
                      <a:pt x="3038" y="187"/>
                      <a:pt x="2530" y="1"/>
                      <a:pt x="20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5" name="Google Shape;12585;p37"/>
              <p:cNvSpPr/>
              <p:nvPr/>
            </p:nvSpPr>
            <p:spPr>
              <a:xfrm>
                <a:off x="4120256" y="2837440"/>
                <a:ext cx="75522" cy="56537"/>
              </a:xfrm>
              <a:custGeom>
                <a:rect b="b" l="l" r="r" t="t"/>
                <a:pathLst>
                  <a:path extrusionOk="0" h="2710" w="3620">
                    <a:moveTo>
                      <a:pt x="1809" y="1"/>
                    </a:moveTo>
                    <a:cubicBezTo>
                      <a:pt x="1466" y="1"/>
                      <a:pt x="1122" y="129"/>
                      <a:pt x="857" y="388"/>
                    </a:cubicBezTo>
                    <a:cubicBezTo>
                      <a:pt x="0" y="1245"/>
                      <a:pt x="595" y="2698"/>
                      <a:pt x="1798" y="2710"/>
                    </a:cubicBezTo>
                    <a:cubicBezTo>
                      <a:pt x="3001" y="2710"/>
                      <a:pt x="3620" y="1257"/>
                      <a:pt x="2774" y="400"/>
                    </a:cubicBezTo>
                    <a:cubicBezTo>
                      <a:pt x="2509" y="135"/>
                      <a:pt x="2159" y="1"/>
                      <a:pt x="1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6" name="Google Shape;12586;p37"/>
              <p:cNvSpPr/>
              <p:nvPr/>
            </p:nvSpPr>
            <p:spPr>
              <a:xfrm>
                <a:off x="4170179" y="2794359"/>
                <a:ext cx="35529" cy="26600"/>
              </a:xfrm>
              <a:custGeom>
                <a:rect b="b" l="l" r="r" t="t"/>
                <a:pathLst>
                  <a:path extrusionOk="0" h="1275" w="1703">
                    <a:moveTo>
                      <a:pt x="847" y="0"/>
                    </a:moveTo>
                    <a:cubicBezTo>
                      <a:pt x="685" y="0"/>
                      <a:pt x="524" y="60"/>
                      <a:pt x="405" y="179"/>
                    </a:cubicBezTo>
                    <a:cubicBezTo>
                      <a:pt x="0" y="584"/>
                      <a:pt x="286" y="1274"/>
                      <a:pt x="846" y="1274"/>
                    </a:cubicBezTo>
                    <a:cubicBezTo>
                      <a:pt x="1417" y="1274"/>
                      <a:pt x="1703" y="584"/>
                      <a:pt x="1298" y="179"/>
                    </a:cubicBezTo>
                    <a:cubicBezTo>
                      <a:pt x="1173" y="60"/>
                      <a:pt x="1009" y="0"/>
                      <a:pt x="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7" name="Google Shape;12587;p37"/>
              <p:cNvSpPr/>
              <p:nvPr/>
            </p:nvSpPr>
            <p:spPr>
              <a:xfrm>
                <a:off x="4105088" y="2994552"/>
                <a:ext cx="24868" cy="18651"/>
              </a:xfrm>
              <a:custGeom>
                <a:rect b="b" l="l" r="r" t="t"/>
                <a:pathLst>
                  <a:path extrusionOk="0" h="894" w="1192">
                    <a:moveTo>
                      <a:pt x="596" y="1"/>
                    </a:moveTo>
                    <a:cubicBezTo>
                      <a:pt x="480" y="1"/>
                      <a:pt x="364" y="48"/>
                      <a:pt x="275" y="144"/>
                    </a:cubicBezTo>
                    <a:cubicBezTo>
                      <a:pt x="1" y="417"/>
                      <a:pt x="203" y="894"/>
                      <a:pt x="596" y="894"/>
                    </a:cubicBezTo>
                    <a:cubicBezTo>
                      <a:pt x="989" y="894"/>
                      <a:pt x="1192" y="417"/>
                      <a:pt x="918" y="144"/>
                    </a:cubicBezTo>
                    <a:cubicBezTo>
                      <a:pt x="828" y="48"/>
                      <a:pt x="712" y="1"/>
                      <a:pt x="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8" name="Google Shape;12588;p37"/>
              <p:cNvSpPr/>
              <p:nvPr/>
            </p:nvSpPr>
            <p:spPr>
              <a:xfrm>
                <a:off x="3946450" y="2942167"/>
                <a:ext cx="55828" cy="53387"/>
              </a:xfrm>
              <a:custGeom>
                <a:rect b="b" l="l" r="r" t="t"/>
                <a:pathLst>
                  <a:path extrusionOk="0" h="2559" w="2676">
                    <a:moveTo>
                      <a:pt x="1294" y="0"/>
                    </a:moveTo>
                    <a:cubicBezTo>
                      <a:pt x="639" y="0"/>
                      <a:pt x="9" y="509"/>
                      <a:pt x="9" y="1273"/>
                    </a:cubicBezTo>
                    <a:cubicBezTo>
                      <a:pt x="1" y="2043"/>
                      <a:pt x="632" y="2559"/>
                      <a:pt x="1291" y="2559"/>
                    </a:cubicBezTo>
                    <a:cubicBezTo>
                      <a:pt x="1601" y="2559"/>
                      <a:pt x="1917" y="2445"/>
                      <a:pt x="2176" y="2190"/>
                    </a:cubicBezTo>
                    <a:cubicBezTo>
                      <a:pt x="2676" y="1690"/>
                      <a:pt x="2676" y="880"/>
                      <a:pt x="2188" y="380"/>
                    </a:cubicBezTo>
                    <a:cubicBezTo>
                      <a:pt x="1929" y="118"/>
                      <a:pt x="1609" y="0"/>
                      <a:pt x="1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9" name="Google Shape;12589;p37"/>
              <p:cNvSpPr/>
              <p:nvPr/>
            </p:nvSpPr>
            <p:spPr>
              <a:xfrm>
                <a:off x="4242468" y="2827384"/>
                <a:ext cx="41496" cy="31085"/>
              </a:xfrm>
              <a:custGeom>
                <a:rect b="b" l="l" r="r" t="t"/>
                <a:pathLst>
                  <a:path extrusionOk="0" h="1490" w="1989">
                    <a:moveTo>
                      <a:pt x="990" y="1"/>
                    </a:moveTo>
                    <a:cubicBezTo>
                      <a:pt x="798" y="1"/>
                      <a:pt x="607" y="72"/>
                      <a:pt x="464" y="215"/>
                    </a:cubicBezTo>
                    <a:cubicBezTo>
                      <a:pt x="0" y="691"/>
                      <a:pt x="333" y="1489"/>
                      <a:pt x="988" y="1489"/>
                    </a:cubicBezTo>
                    <a:cubicBezTo>
                      <a:pt x="1655" y="1489"/>
                      <a:pt x="1988" y="691"/>
                      <a:pt x="1524" y="215"/>
                    </a:cubicBezTo>
                    <a:cubicBezTo>
                      <a:pt x="1375" y="72"/>
                      <a:pt x="1182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0" name="Google Shape;12590;p37"/>
              <p:cNvSpPr/>
              <p:nvPr/>
            </p:nvSpPr>
            <p:spPr>
              <a:xfrm>
                <a:off x="4118503" y="2424746"/>
                <a:ext cx="78276" cy="46210"/>
              </a:xfrm>
              <a:custGeom>
                <a:rect b="b" l="l" r="r" t="t"/>
                <a:pathLst>
                  <a:path extrusionOk="0" h="2215" w="3752">
                    <a:moveTo>
                      <a:pt x="1" y="1"/>
                    </a:moveTo>
                    <a:lnTo>
                      <a:pt x="1" y="1"/>
                    </a:lnTo>
                    <a:cubicBezTo>
                      <a:pt x="144" y="489"/>
                      <a:pt x="406" y="941"/>
                      <a:pt x="763" y="1310"/>
                    </a:cubicBezTo>
                    <a:cubicBezTo>
                      <a:pt x="1352" y="1900"/>
                      <a:pt x="2136" y="2215"/>
                      <a:pt x="2943" y="2215"/>
                    </a:cubicBezTo>
                    <a:cubicBezTo>
                      <a:pt x="3212" y="2215"/>
                      <a:pt x="3483" y="2180"/>
                      <a:pt x="3751" y="2108"/>
                    </a:cubicBezTo>
                    <a:cubicBezTo>
                      <a:pt x="2608" y="1239"/>
                      <a:pt x="1346" y="52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1" name="Google Shape;12591;p37"/>
              <p:cNvSpPr/>
              <p:nvPr/>
            </p:nvSpPr>
            <p:spPr>
              <a:xfrm>
                <a:off x="3807777" y="2955686"/>
                <a:ext cx="211900" cy="88311"/>
              </a:xfrm>
              <a:custGeom>
                <a:rect b="b" l="l" r="r" t="t"/>
                <a:pathLst>
                  <a:path extrusionOk="0" h="4233" w="10157">
                    <a:moveTo>
                      <a:pt x="2760" y="0"/>
                    </a:moveTo>
                    <a:cubicBezTo>
                      <a:pt x="1792" y="0"/>
                      <a:pt x="809" y="344"/>
                      <a:pt x="0" y="1090"/>
                    </a:cubicBezTo>
                    <a:cubicBezTo>
                      <a:pt x="2679" y="3132"/>
                      <a:pt x="5946" y="4233"/>
                      <a:pt x="9305" y="4233"/>
                    </a:cubicBezTo>
                    <a:cubicBezTo>
                      <a:pt x="9588" y="4233"/>
                      <a:pt x="9872" y="4225"/>
                      <a:pt x="10156" y="4209"/>
                    </a:cubicBezTo>
                    <a:cubicBezTo>
                      <a:pt x="9761" y="3331"/>
                      <a:pt x="8897" y="2823"/>
                      <a:pt x="8007" y="2823"/>
                    </a:cubicBezTo>
                    <a:cubicBezTo>
                      <a:pt x="7582" y="2823"/>
                      <a:pt x="7151" y="2939"/>
                      <a:pt x="6763" y="3185"/>
                    </a:cubicBezTo>
                    <a:lnTo>
                      <a:pt x="6763" y="3173"/>
                    </a:lnTo>
                    <a:cubicBezTo>
                      <a:pt x="6299" y="1184"/>
                      <a:pt x="4557" y="0"/>
                      <a:pt x="2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2" name="Google Shape;12592;p37"/>
              <p:cNvSpPr/>
              <p:nvPr/>
            </p:nvSpPr>
            <p:spPr>
              <a:xfrm>
                <a:off x="4223087" y="2619243"/>
                <a:ext cx="34548" cy="25849"/>
              </a:xfrm>
              <a:custGeom>
                <a:rect b="b" l="l" r="r" t="t"/>
                <a:pathLst>
                  <a:path extrusionOk="0" h="1239" w="1656">
                    <a:moveTo>
                      <a:pt x="828" y="0"/>
                    </a:moveTo>
                    <a:cubicBezTo>
                      <a:pt x="670" y="0"/>
                      <a:pt x="512" y="60"/>
                      <a:pt x="393" y="179"/>
                    </a:cubicBezTo>
                    <a:cubicBezTo>
                      <a:pt x="0" y="572"/>
                      <a:pt x="274" y="1239"/>
                      <a:pt x="834" y="1239"/>
                    </a:cubicBezTo>
                    <a:cubicBezTo>
                      <a:pt x="1381" y="1239"/>
                      <a:pt x="1655" y="572"/>
                      <a:pt x="1262" y="179"/>
                    </a:cubicBezTo>
                    <a:cubicBezTo>
                      <a:pt x="1143" y="60"/>
                      <a:pt x="986" y="0"/>
                      <a:pt x="8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3" name="Google Shape;12593;p37"/>
              <p:cNvSpPr/>
              <p:nvPr/>
            </p:nvSpPr>
            <p:spPr>
              <a:xfrm>
                <a:off x="4206188" y="2560162"/>
                <a:ext cx="68763" cy="51405"/>
              </a:xfrm>
              <a:custGeom>
                <a:rect b="b" l="l" r="r" t="t"/>
                <a:pathLst>
                  <a:path extrusionOk="0" h="2464" w="3296">
                    <a:moveTo>
                      <a:pt x="1650" y="0"/>
                    </a:moveTo>
                    <a:cubicBezTo>
                      <a:pt x="1336" y="0"/>
                      <a:pt x="1023" y="119"/>
                      <a:pt x="787" y="356"/>
                    </a:cubicBezTo>
                    <a:cubicBezTo>
                      <a:pt x="1" y="1130"/>
                      <a:pt x="548" y="2463"/>
                      <a:pt x="1644" y="2463"/>
                    </a:cubicBezTo>
                    <a:cubicBezTo>
                      <a:pt x="1649" y="2463"/>
                      <a:pt x="1654" y="2463"/>
                      <a:pt x="1658" y="2463"/>
                    </a:cubicBezTo>
                    <a:cubicBezTo>
                      <a:pt x="2744" y="2463"/>
                      <a:pt x="3295" y="1150"/>
                      <a:pt x="2525" y="368"/>
                    </a:cubicBezTo>
                    <a:cubicBezTo>
                      <a:pt x="2285" y="122"/>
                      <a:pt x="1967" y="0"/>
                      <a:pt x="1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4" name="Google Shape;12594;p37"/>
              <p:cNvSpPr/>
              <p:nvPr/>
            </p:nvSpPr>
            <p:spPr>
              <a:xfrm>
                <a:off x="3733757" y="2646802"/>
                <a:ext cx="24847" cy="18651"/>
              </a:xfrm>
              <a:custGeom>
                <a:rect b="b" l="l" r="r" t="t"/>
                <a:pathLst>
                  <a:path extrusionOk="0" h="894" w="1191">
                    <a:moveTo>
                      <a:pt x="601" y="1"/>
                    </a:moveTo>
                    <a:cubicBezTo>
                      <a:pt x="485" y="1"/>
                      <a:pt x="369" y="49"/>
                      <a:pt x="286" y="144"/>
                    </a:cubicBezTo>
                    <a:cubicBezTo>
                      <a:pt x="0" y="418"/>
                      <a:pt x="202" y="894"/>
                      <a:pt x="595" y="894"/>
                    </a:cubicBezTo>
                    <a:cubicBezTo>
                      <a:pt x="1000" y="894"/>
                      <a:pt x="1191" y="418"/>
                      <a:pt x="917" y="144"/>
                    </a:cubicBezTo>
                    <a:cubicBezTo>
                      <a:pt x="833" y="49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95" name="Google Shape;12595;p37"/>
            <p:cNvSpPr/>
            <p:nvPr/>
          </p:nvSpPr>
          <p:spPr>
            <a:xfrm rot="2700000">
              <a:off x="1520976" y="1696176"/>
              <a:ext cx="274499" cy="274499"/>
            </a:xfrm>
            <a:prstGeom prst="mathPlus">
              <a:avLst>
                <a:gd fmla="val 10026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96" name="Google Shape;12596;p37"/>
            <p:cNvGrpSpPr/>
            <p:nvPr/>
          </p:nvGrpSpPr>
          <p:grpSpPr>
            <a:xfrm flipH="1" rot="-939819">
              <a:off x="1604487" y="1468160"/>
              <a:ext cx="325598" cy="326451"/>
              <a:chOff x="1345022" y="1519397"/>
              <a:chExt cx="325586" cy="326439"/>
            </a:xfrm>
          </p:grpSpPr>
          <p:sp>
            <p:nvSpPr>
              <p:cNvPr id="12597" name="Google Shape;12597;p37"/>
              <p:cNvSpPr/>
              <p:nvPr/>
            </p:nvSpPr>
            <p:spPr>
              <a:xfrm>
                <a:off x="1579040" y="1519397"/>
                <a:ext cx="91568" cy="326439"/>
              </a:xfrm>
              <a:custGeom>
                <a:rect b="b" l="l" r="r" t="t"/>
                <a:pathLst>
                  <a:path extrusionOk="0" h="35348" w="9918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598" name="Google Shape;12598;p37"/>
              <p:cNvGrpSpPr/>
              <p:nvPr/>
            </p:nvGrpSpPr>
            <p:grpSpPr>
              <a:xfrm flipH="1" rot="-927287">
                <a:off x="1373238" y="1553153"/>
                <a:ext cx="244472" cy="244997"/>
                <a:chOff x="4045391" y="1910950"/>
                <a:chExt cx="558237" cy="559314"/>
              </a:xfrm>
            </p:grpSpPr>
            <p:sp>
              <p:nvSpPr>
                <p:cNvPr id="12599" name="Google Shape;12599;p37"/>
                <p:cNvSpPr/>
                <p:nvPr/>
              </p:nvSpPr>
              <p:spPr>
                <a:xfrm>
                  <a:off x="4045655" y="1910950"/>
                  <a:ext cx="557708" cy="365498"/>
                </a:xfrm>
                <a:custGeom>
                  <a:rect b="b" l="l" r="r" t="t"/>
                  <a:pathLst>
                    <a:path extrusionOk="0" h="16574" w="25290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16133"/>
                      </a:lnTo>
                      <a:cubicBezTo>
                        <a:pt x="0" y="16371"/>
                        <a:pt x="191" y="16574"/>
                        <a:pt x="429" y="16574"/>
                      </a:cubicBezTo>
                      <a:lnTo>
                        <a:pt x="24861" y="16574"/>
                      </a:lnTo>
                      <a:cubicBezTo>
                        <a:pt x="25099" y="16574"/>
                        <a:pt x="25289" y="16371"/>
                        <a:pt x="25289" y="16133"/>
                      </a:cubicBezTo>
                      <a:lnTo>
                        <a:pt x="25289" y="429"/>
                      </a:lnTo>
                      <a:cubicBezTo>
                        <a:pt x="25289" y="191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0" name="Google Shape;12600;p37"/>
                <p:cNvSpPr/>
                <p:nvPr/>
              </p:nvSpPr>
              <p:spPr>
                <a:xfrm>
                  <a:off x="4045391" y="1910950"/>
                  <a:ext cx="557972" cy="28382"/>
                </a:xfrm>
                <a:custGeom>
                  <a:rect b="b" l="l" r="r" t="t"/>
                  <a:pathLst>
                    <a:path extrusionOk="0" h="1287" w="25302">
                      <a:moveTo>
                        <a:pt x="441" y="0"/>
                      </a:moveTo>
                      <a:cubicBezTo>
                        <a:pt x="203" y="0"/>
                        <a:pt x="1" y="203"/>
                        <a:pt x="1" y="441"/>
                      </a:cubicBez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441"/>
                      </a:lnTo>
                      <a:cubicBezTo>
                        <a:pt x="25301" y="203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1" name="Google Shape;12601;p37"/>
                <p:cNvSpPr/>
                <p:nvPr/>
              </p:nvSpPr>
              <p:spPr>
                <a:xfrm>
                  <a:off x="4045391" y="1967142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1" y="0"/>
                      </a:moveTo>
                      <a:lnTo>
                        <a:pt x="1" y="1274"/>
                      </a:lnTo>
                      <a:lnTo>
                        <a:pt x="25301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2" name="Google Shape;12602;p37"/>
                <p:cNvSpPr/>
                <p:nvPr/>
              </p:nvSpPr>
              <p:spPr>
                <a:xfrm>
                  <a:off x="4045655" y="2079525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0" y="0"/>
                      </a:moveTo>
                      <a:lnTo>
                        <a:pt x="0" y="846"/>
                      </a:lnTo>
                      <a:cubicBezTo>
                        <a:pt x="0" y="1084"/>
                        <a:pt x="191" y="1274"/>
                        <a:pt x="441" y="1274"/>
                      </a:cubicBezTo>
                      <a:lnTo>
                        <a:pt x="25289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3" name="Google Shape;12603;p37"/>
                <p:cNvSpPr/>
                <p:nvPr/>
              </p:nvSpPr>
              <p:spPr>
                <a:xfrm>
                  <a:off x="4045391" y="2191908"/>
                  <a:ext cx="557972" cy="28360"/>
                </a:xfrm>
                <a:custGeom>
                  <a:rect b="b" l="l" r="r" t="t"/>
                  <a:pathLst>
                    <a:path extrusionOk="0" h="1286" w="25302">
                      <a:moveTo>
                        <a:pt x="1" y="0"/>
                      </a:move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4" name="Google Shape;12604;p37"/>
                <p:cNvSpPr/>
                <p:nvPr/>
              </p:nvSpPr>
              <p:spPr>
                <a:xfrm rot="-8087597">
                  <a:off x="4045689" y="2248342"/>
                  <a:ext cx="557896" cy="28122"/>
                </a:xfrm>
                <a:custGeom>
                  <a:rect b="b" l="l" r="r" t="t"/>
                  <a:pathLst>
                    <a:path extrusionOk="0" h="1275" w="25302">
                      <a:moveTo>
                        <a:pt x="0" y="1"/>
                      </a:moveTo>
                      <a:lnTo>
                        <a:pt x="0" y="834"/>
                      </a:lnTo>
                      <a:cubicBezTo>
                        <a:pt x="0" y="1072"/>
                        <a:pt x="191" y="1275"/>
                        <a:pt x="429" y="1275"/>
                      </a:cubicBezTo>
                      <a:lnTo>
                        <a:pt x="24861" y="1275"/>
                      </a:lnTo>
                      <a:cubicBezTo>
                        <a:pt x="25099" y="1275"/>
                        <a:pt x="25301" y="1072"/>
                        <a:pt x="25301" y="834"/>
                      </a:cubicBezTo>
                      <a:lnTo>
                        <a:pt x="253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5" name="Google Shape;12605;p37"/>
                <p:cNvSpPr/>
                <p:nvPr/>
              </p:nvSpPr>
              <p:spPr>
                <a:xfrm>
                  <a:off x="4045655" y="1910950"/>
                  <a:ext cx="259690" cy="196686"/>
                </a:xfrm>
                <a:custGeom>
                  <a:rect b="b" l="l" r="r" t="t"/>
                  <a:pathLst>
                    <a:path extrusionOk="0" h="8919" w="11776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8490"/>
                      </a:lnTo>
                      <a:cubicBezTo>
                        <a:pt x="0" y="8728"/>
                        <a:pt x="191" y="8918"/>
                        <a:pt x="429" y="8918"/>
                      </a:cubicBezTo>
                      <a:lnTo>
                        <a:pt x="11335" y="8918"/>
                      </a:lnTo>
                      <a:cubicBezTo>
                        <a:pt x="11573" y="8918"/>
                        <a:pt x="11776" y="8728"/>
                        <a:pt x="11776" y="8490"/>
                      </a:cubicBezTo>
                      <a:lnTo>
                        <a:pt x="11776" y="429"/>
                      </a:lnTo>
                      <a:cubicBezTo>
                        <a:pt x="11776" y="191"/>
                        <a:pt x="11573" y="0"/>
                        <a:pt x="113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606" name="Google Shape;12606;p37"/>
          <p:cNvSpPr/>
          <p:nvPr/>
        </p:nvSpPr>
        <p:spPr>
          <a:xfrm rot="-1667824">
            <a:off x="1896193" y="1908773"/>
            <a:ext cx="643990" cy="457655"/>
          </a:xfrm>
          <a:custGeom>
            <a:rect b="b" l="l" r="r" t="t"/>
            <a:pathLst>
              <a:path extrusionOk="0" h="4028" w="5668">
                <a:moveTo>
                  <a:pt x="2238" y="1"/>
                </a:moveTo>
                <a:cubicBezTo>
                  <a:pt x="1836" y="1"/>
                  <a:pt x="1432" y="120"/>
                  <a:pt x="1084" y="364"/>
                </a:cubicBezTo>
                <a:cubicBezTo>
                  <a:pt x="286" y="936"/>
                  <a:pt x="0" y="1995"/>
                  <a:pt x="429" y="2876"/>
                </a:cubicBezTo>
                <a:cubicBezTo>
                  <a:pt x="774" y="3594"/>
                  <a:pt x="1487" y="4027"/>
                  <a:pt x="2243" y="4027"/>
                </a:cubicBezTo>
                <a:cubicBezTo>
                  <a:pt x="2427" y="4027"/>
                  <a:pt x="2614" y="4002"/>
                  <a:pt x="2798" y="3948"/>
                </a:cubicBezTo>
                <a:cubicBezTo>
                  <a:pt x="3739" y="3674"/>
                  <a:pt x="4358" y="2757"/>
                  <a:pt x="4239" y="1781"/>
                </a:cubicBezTo>
                <a:lnTo>
                  <a:pt x="4239" y="1781"/>
                </a:lnTo>
                <a:cubicBezTo>
                  <a:pt x="4378" y="1852"/>
                  <a:pt x="4522" y="1884"/>
                  <a:pt x="4661" y="1884"/>
                </a:cubicBezTo>
                <a:cubicBezTo>
                  <a:pt x="5198" y="1884"/>
                  <a:pt x="5667" y="1403"/>
                  <a:pt x="5572" y="817"/>
                </a:cubicBezTo>
                <a:cubicBezTo>
                  <a:pt x="5495" y="326"/>
                  <a:pt x="5080" y="29"/>
                  <a:pt x="4653" y="29"/>
                </a:cubicBezTo>
                <a:cubicBezTo>
                  <a:pt x="4427" y="29"/>
                  <a:pt x="4198" y="112"/>
                  <a:pt x="4013" y="293"/>
                </a:cubicBezTo>
                <a:lnTo>
                  <a:pt x="4013" y="305"/>
                </a:lnTo>
                <a:cubicBezTo>
                  <a:pt x="3894" y="412"/>
                  <a:pt x="3810" y="555"/>
                  <a:pt x="3775" y="697"/>
                </a:cubicBezTo>
                <a:cubicBezTo>
                  <a:pt x="3739" y="662"/>
                  <a:pt x="3703" y="626"/>
                  <a:pt x="3667" y="590"/>
                </a:cubicBezTo>
                <a:cubicBezTo>
                  <a:pt x="3278" y="201"/>
                  <a:pt x="2760" y="1"/>
                  <a:pt x="22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0" name="Shape 1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1" name="Google Shape;12611;p38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Descrição e objetivos</a:t>
            </a:r>
            <a:endParaRPr/>
          </a:p>
        </p:txBody>
      </p:sp>
      <p:sp>
        <p:nvSpPr>
          <p:cNvPr id="12612" name="Google Shape;12612;p38"/>
          <p:cNvSpPr txBox="1"/>
          <p:nvPr>
            <p:ph idx="1" type="body"/>
          </p:nvPr>
        </p:nvSpPr>
        <p:spPr>
          <a:xfrm>
            <a:off x="758775" y="1030603"/>
            <a:ext cx="76263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 primeira fase do jogo o astronauta viaja livremente pelo espaço enquanto é possível verificar as fases da lua. Nesse nível, o jogador pode mudar a posição da lua com a tecla “Arrow Right” e percorrer o espaço com o astronauta usando a tecla “space” do teclado. Enquanto isso, o jogador tenta provocar uma colisão entre o astronauta e a lua. Caso ocorra uma colisão entre ambos os objetos, o jogador passa para a próxima fase. Caso contrário, o jogo pode ser reiniciado.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6" name="Shape 1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7" name="Google Shape;12617;p39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Descrição</a:t>
            </a:r>
            <a:r>
              <a:rPr lang="en"/>
              <a:t> e objetivos</a:t>
            </a:r>
            <a:endParaRPr/>
          </a:p>
        </p:txBody>
      </p:sp>
      <p:sp>
        <p:nvSpPr>
          <p:cNvPr id="12618" name="Google Shape;12618;p39"/>
          <p:cNvSpPr txBox="1"/>
          <p:nvPr>
            <p:ph idx="1" type="body"/>
          </p:nvPr>
        </p:nvSpPr>
        <p:spPr>
          <a:xfrm>
            <a:off x="758775" y="1018903"/>
            <a:ext cx="76263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segundo nível, o jogador usa as teclas “Arrow Down”, “Arrow Up”, </a:t>
            </a:r>
            <a:r>
              <a:rPr lang="en" sz="1800"/>
              <a:t>“Arrow Left” </a:t>
            </a:r>
            <a:r>
              <a:rPr lang="en" sz="1800"/>
              <a:t>e “Arrow Right” para mover o astronauta enquanto tenta capturar os lixos espaciais. Para cada lixo capturado, ocorre o deslocamento da lua associado a sua mudança de fase. Caso o jogador capture uma quantidade de lixos suficiente, as fases da lua serão completadas e o jogo é ganho. Caso contrário, o jogador pode reiniciar o jogo e tentar novamente.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2" name="Shape 1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3" name="Google Shape;12623;p40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Novas funcionalidades</a:t>
            </a:r>
            <a:endParaRPr sz="5600"/>
          </a:p>
        </p:txBody>
      </p:sp>
      <p:sp>
        <p:nvSpPr>
          <p:cNvPr id="12624" name="Google Shape;12624;p40"/>
          <p:cNvSpPr txBox="1"/>
          <p:nvPr>
            <p:ph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625" name="Google Shape;12625;p40"/>
          <p:cNvSpPr/>
          <p:nvPr/>
        </p:nvSpPr>
        <p:spPr>
          <a:xfrm>
            <a:off x="6948753" y="808745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6" name="Google Shape;12626;p40"/>
          <p:cNvGrpSpPr/>
          <p:nvPr/>
        </p:nvGrpSpPr>
        <p:grpSpPr>
          <a:xfrm>
            <a:off x="-775375" y="945325"/>
            <a:ext cx="4167300" cy="4167300"/>
            <a:chOff x="-1232575" y="488125"/>
            <a:chExt cx="4167300" cy="4167300"/>
          </a:xfrm>
        </p:grpSpPr>
        <p:sp>
          <p:nvSpPr>
            <p:cNvPr id="12627" name="Google Shape;12627;p40"/>
            <p:cNvSpPr/>
            <p:nvPr/>
          </p:nvSpPr>
          <p:spPr>
            <a:xfrm>
              <a:off x="-1232575" y="488125"/>
              <a:ext cx="4167300" cy="4167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28" name="Google Shape;12628;p40"/>
            <p:cNvGrpSpPr/>
            <p:nvPr/>
          </p:nvGrpSpPr>
          <p:grpSpPr>
            <a:xfrm>
              <a:off x="-1031365" y="840187"/>
              <a:ext cx="3764819" cy="3491623"/>
              <a:chOff x="3656253" y="2402862"/>
              <a:chExt cx="691300" cy="641135"/>
            </a:xfrm>
          </p:grpSpPr>
          <p:sp>
            <p:nvSpPr>
              <p:cNvPr id="12629" name="Google Shape;12629;p40"/>
              <p:cNvSpPr/>
              <p:nvPr/>
            </p:nvSpPr>
            <p:spPr>
              <a:xfrm>
                <a:off x="3656253" y="2402862"/>
                <a:ext cx="691300" cy="640917"/>
              </a:xfrm>
              <a:custGeom>
                <a:rect b="b" l="l" r="r" t="t"/>
                <a:pathLst>
                  <a:path extrusionOk="0" h="30721" w="33136">
                    <a:moveTo>
                      <a:pt x="16566" y="0"/>
                    </a:moveTo>
                    <a:cubicBezTo>
                      <a:pt x="12659" y="0"/>
                      <a:pt x="8750" y="1480"/>
                      <a:pt x="5751" y="4443"/>
                    </a:cubicBezTo>
                    <a:cubicBezTo>
                      <a:pt x="1346" y="8825"/>
                      <a:pt x="0" y="15421"/>
                      <a:pt x="2346" y="21171"/>
                    </a:cubicBezTo>
                    <a:cubicBezTo>
                      <a:pt x="4703" y="26922"/>
                      <a:pt x="10287" y="30696"/>
                      <a:pt x="16490" y="30720"/>
                    </a:cubicBezTo>
                    <a:cubicBezTo>
                      <a:pt x="16520" y="30720"/>
                      <a:pt x="16550" y="30720"/>
                      <a:pt x="16579" y="30720"/>
                    </a:cubicBezTo>
                    <a:cubicBezTo>
                      <a:pt x="22759" y="30720"/>
                      <a:pt x="28337" y="27014"/>
                      <a:pt x="30730" y="21314"/>
                    </a:cubicBezTo>
                    <a:cubicBezTo>
                      <a:pt x="33135" y="15575"/>
                      <a:pt x="31861" y="8967"/>
                      <a:pt x="27480" y="4550"/>
                    </a:cubicBezTo>
                    <a:cubicBezTo>
                      <a:pt x="24478" y="1518"/>
                      <a:pt x="20524" y="0"/>
                      <a:pt x="16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2630" name="Google Shape;12630;p40"/>
              <p:cNvSpPr/>
              <p:nvPr/>
            </p:nvSpPr>
            <p:spPr>
              <a:xfrm>
                <a:off x="3755850" y="2740514"/>
                <a:ext cx="360692" cy="276094"/>
              </a:xfrm>
              <a:custGeom>
                <a:rect b="b" l="l" r="r" t="t"/>
                <a:pathLst>
                  <a:path extrusionOk="0" h="13234" w="17289">
                    <a:moveTo>
                      <a:pt x="10337" y="0"/>
                    </a:moveTo>
                    <a:cubicBezTo>
                      <a:pt x="9622" y="0"/>
                      <a:pt x="8977" y="791"/>
                      <a:pt x="9454" y="1569"/>
                    </a:cubicBezTo>
                    <a:cubicBezTo>
                      <a:pt x="9440" y="1569"/>
                      <a:pt x="9425" y="1569"/>
                      <a:pt x="9411" y="1569"/>
                    </a:cubicBezTo>
                    <a:cubicBezTo>
                      <a:pt x="8498" y="1569"/>
                      <a:pt x="7623" y="1936"/>
                      <a:pt x="6990" y="2569"/>
                    </a:cubicBezTo>
                    <a:cubicBezTo>
                      <a:pt x="6954" y="2605"/>
                      <a:pt x="6930" y="2629"/>
                      <a:pt x="6894" y="2665"/>
                    </a:cubicBezTo>
                    <a:cubicBezTo>
                      <a:pt x="6752" y="2391"/>
                      <a:pt x="6561" y="2141"/>
                      <a:pt x="6335" y="1914"/>
                    </a:cubicBezTo>
                    <a:cubicBezTo>
                      <a:pt x="5653" y="1221"/>
                      <a:pt x="4755" y="876"/>
                      <a:pt x="3856" y="876"/>
                    </a:cubicBezTo>
                    <a:cubicBezTo>
                      <a:pt x="2963" y="876"/>
                      <a:pt x="2069" y="1215"/>
                      <a:pt x="1382" y="1891"/>
                    </a:cubicBezTo>
                    <a:cubicBezTo>
                      <a:pt x="1" y="3248"/>
                      <a:pt x="1" y="5474"/>
                      <a:pt x="1358" y="6844"/>
                    </a:cubicBezTo>
                    <a:cubicBezTo>
                      <a:pt x="1560" y="7046"/>
                      <a:pt x="1787" y="7225"/>
                      <a:pt x="2025" y="7379"/>
                    </a:cubicBezTo>
                    <a:cubicBezTo>
                      <a:pt x="1572" y="7903"/>
                      <a:pt x="1822" y="8725"/>
                      <a:pt x="2489" y="8927"/>
                    </a:cubicBezTo>
                    <a:cubicBezTo>
                      <a:pt x="2583" y="8956"/>
                      <a:pt x="2677" y="8969"/>
                      <a:pt x="2768" y="8969"/>
                    </a:cubicBezTo>
                    <a:cubicBezTo>
                      <a:pt x="3326" y="8969"/>
                      <a:pt x="3799" y="8473"/>
                      <a:pt x="3727" y="7879"/>
                    </a:cubicBezTo>
                    <a:lnTo>
                      <a:pt x="3727" y="7879"/>
                    </a:lnTo>
                    <a:cubicBezTo>
                      <a:pt x="3776" y="7882"/>
                      <a:pt x="3825" y="7883"/>
                      <a:pt x="3874" y="7883"/>
                    </a:cubicBezTo>
                    <a:cubicBezTo>
                      <a:pt x="4361" y="7883"/>
                      <a:pt x="4845" y="7775"/>
                      <a:pt x="5299" y="7570"/>
                    </a:cubicBezTo>
                    <a:cubicBezTo>
                      <a:pt x="5584" y="8612"/>
                      <a:pt x="6507" y="9216"/>
                      <a:pt x="7454" y="9216"/>
                    </a:cubicBezTo>
                    <a:cubicBezTo>
                      <a:pt x="8011" y="9216"/>
                      <a:pt x="8576" y="9008"/>
                      <a:pt x="9026" y="8558"/>
                    </a:cubicBezTo>
                    <a:cubicBezTo>
                      <a:pt x="9049" y="8534"/>
                      <a:pt x="9085" y="8499"/>
                      <a:pt x="9109" y="8463"/>
                    </a:cubicBezTo>
                    <a:cubicBezTo>
                      <a:pt x="9217" y="8473"/>
                      <a:pt x="9324" y="8478"/>
                      <a:pt x="9431" y="8478"/>
                    </a:cubicBezTo>
                    <a:cubicBezTo>
                      <a:pt x="10331" y="8478"/>
                      <a:pt x="11197" y="8125"/>
                      <a:pt x="11836" y="7487"/>
                    </a:cubicBezTo>
                    <a:cubicBezTo>
                      <a:pt x="11978" y="7344"/>
                      <a:pt x="12109" y="7189"/>
                      <a:pt x="12228" y="7022"/>
                    </a:cubicBezTo>
                    <a:lnTo>
                      <a:pt x="12228" y="7022"/>
                    </a:lnTo>
                    <a:cubicBezTo>
                      <a:pt x="12121" y="7999"/>
                      <a:pt x="12621" y="8927"/>
                      <a:pt x="13479" y="9380"/>
                    </a:cubicBezTo>
                    <a:cubicBezTo>
                      <a:pt x="11776" y="10368"/>
                      <a:pt x="12288" y="12952"/>
                      <a:pt x="14241" y="13213"/>
                    </a:cubicBezTo>
                    <a:cubicBezTo>
                      <a:pt x="14341" y="13227"/>
                      <a:pt x="14440" y="13234"/>
                      <a:pt x="14536" y="13234"/>
                    </a:cubicBezTo>
                    <a:cubicBezTo>
                      <a:pt x="16297" y="13234"/>
                      <a:pt x="17288" y="11046"/>
                      <a:pt x="15979" y="9725"/>
                    </a:cubicBezTo>
                    <a:cubicBezTo>
                      <a:pt x="15872" y="9606"/>
                      <a:pt x="15753" y="9511"/>
                      <a:pt x="15622" y="9427"/>
                    </a:cubicBezTo>
                    <a:cubicBezTo>
                      <a:pt x="15860" y="9320"/>
                      <a:pt x="16086" y="9165"/>
                      <a:pt x="16277" y="8975"/>
                    </a:cubicBezTo>
                    <a:cubicBezTo>
                      <a:pt x="17205" y="8046"/>
                      <a:pt x="17217" y="6534"/>
                      <a:pt x="16288" y="5593"/>
                    </a:cubicBezTo>
                    <a:cubicBezTo>
                      <a:pt x="15821" y="5126"/>
                      <a:pt x="15209" y="4891"/>
                      <a:pt x="14596" y="4891"/>
                    </a:cubicBezTo>
                    <a:cubicBezTo>
                      <a:pt x="13992" y="4891"/>
                      <a:pt x="13386" y="5120"/>
                      <a:pt x="12919" y="5582"/>
                    </a:cubicBezTo>
                    <a:cubicBezTo>
                      <a:pt x="12871" y="5629"/>
                      <a:pt x="12836" y="5677"/>
                      <a:pt x="12800" y="5713"/>
                    </a:cubicBezTo>
                    <a:cubicBezTo>
                      <a:pt x="13121" y="4153"/>
                      <a:pt x="12336" y="2581"/>
                      <a:pt x="10895" y="1903"/>
                    </a:cubicBezTo>
                    <a:cubicBezTo>
                      <a:pt x="10954" y="1855"/>
                      <a:pt x="11002" y="1819"/>
                      <a:pt x="11050" y="1772"/>
                    </a:cubicBezTo>
                    <a:cubicBezTo>
                      <a:pt x="11455" y="1367"/>
                      <a:pt x="11455" y="712"/>
                      <a:pt x="11062" y="319"/>
                    </a:cubicBezTo>
                    <a:cubicBezTo>
                      <a:pt x="10841" y="95"/>
                      <a:pt x="10585" y="0"/>
                      <a:pt x="10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1" name="Google Shape;12631;p40"/>
              <p:cNvSpPr/>
              <p:nvPr/>
            </p:nvSpPr>
            <p:spPr>
              <a:xfrm>
                <a:off x="3750858" y="2539707"/>
                <a:ext cx="198152" cy="220913"/>
              </a:xfrm>
              <a:custGeom>
                <a:rect b="b" l="l" r="r" t="t"/>
                <a:pathLst>
                  <a:path extrusionOk="0" h="10589" w="9498">
                    <a:moveTo>
                      <a:pt x="5057" y="5296"/>
                    </a:moveTo>
                    <a:cubicBezTo>
                      <a:pt x="5081" y="5343"/>
                      <a:pt x="5093" y="5367"/>
                      <a:pt x="5116" y="5415"/>
                    </a:cubicBezTo>
                    <a:cubicBezTo>
                      <a:pt x="5093" y="5367"/>
                      <a:pt x="5057" y="5331"/>
                      <a:pt x="5033" y="5296"/>
                    </a:cubicBezTo>
                    <a:close/>
                    <a:moveTo>
                      <a:pt x="5086" y="1"/>
                    </a:moveTo>
                    <a:cubicBezTo>
                      <a:pt x="4737" y="1"/>
                      <a:pt x="4380" y="72"/>
                      <a:pt x="4033" y="223"/>
                    </a:cubicBezTo>
                    <a:cubicBezTo>
                      <a:pt x="2390" y="926"/>
                      <a:pt x="1914" y="3021"/>
                      <a:pt x="3068" y="4379"/>
                    </a:cubicBezTo>
                    <a:cubicBezTo>
                      <a:pt x="3056" y="4379"/>
                      <a:pt x="3044" y="4378"/>
                      <a:pt x="3032" y="4378"/>
                    </a:cubicBezTo>
                    <a:cubicBezTo>
                      <a:pt x="1254" y="4378"/>
                      <a:pt x="0" y="6117"/>
                      <a:pt x="568" y="7808"/>
                    </a:cubicBezTo>
                    <a:cubicBezTo>
                      <a:pt x="945" y="8939"/>
                      <a:pt x="1980" y="9593"/>
                      <a:pt x="3048" y="9593"/>
                    </a:cubicBezTo>
                    <a:cubicBezTo>
                      <a:pt x="3598" y="9593"/>
                      <a:pt x="4158" y="9419"/>
                      <a:pt x="4640" y="9046"/>
                    </a:cubicBezTo>
                    <a:lnTo>
                      <a:pt x="4640" y="9046"/>
                    </a:lnTo>
                    <a:cubicBezTo>
                      <a:pt x="4618" y="9996"/>
                      <a:pt x="5384" y="10588"/>
                      <a:pt x="6164" y="10588"/>
                    </a:cubicBezTo>
                    <a:cubicBezTo>
                      <a:pt x="6626" y="10588"/>
                      <a:pt x="7092" y="10380"/>
                      <a:pt x="7402" y="9915"/>
                    </a:cubicBezTo>
                    <a:cubicBezTo>
                      <a:pt x="8119" y="8855"/>
                      <a:pt x="7286" y="7555"/>
                      <a:pt x="6174" y="7555"/>
                    </a:cubicBezTo>
                    <a:cubicBezTo>
                      <a:pt x="5975" y="7555"/>
                      <a:pt x="5767" y="7596"/>
                      <a:pt x="5557" y="7689"/>
                    </a:cubicBezTo>
                    <a:cubicBezTo>
                      <a:pt x="5735" y="6998"/>
                      <a:pt x="5652" y="6272"/>
                      <a:pt x="5295" y="5665"/>
                    </a:cubicBezTo>
                    <a:lnTo>
                      <a:pt x="5295" y="5665"/>
                    </a:lnTo>
                    <a:cubicBezTo>
                      <a:pt x="5343" y="5736"/>
                      <a:pt x="5402" y="5796"/>
                      <a:pt x="5462" y="5855"/>
                    </a:cubicBezTo>
                    <a:cubicBezTo>
                      <a:pt x="5881" y="6280"/>
                      <a:pt x="6426" y="6485"/>
                      <a:pt x="6968" y="6485"/>
                    </a:cubicBezTo>
                    <a:cubicBezTo>
                      <a:pt x="7656" y="6485"/>
                      <a:pt x="8340" y="6154"/>
                      <a:pt x="8760" y="5522"/>
                    </a:cubicBezTo>
                    <a:cubicBezTo>
                      <a:pt x="9498" y="4379"/>
                      <a:pt x="8986" y="2843"/>
                      <a:pt x="7712" y="2367"/>
                    </a:cubicBezTo>
                    <a:cubicBezTo>
                      <a:pt x="7562" y="970"/>
                      <a:pt x="6378" y="1"/>
                      <a:pt x="5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          </a:t>
                </a:r>
                <a:endParaRPr/>
              </a:p>
            </p:txBody>
          </p:sp>
          <p:sp>
            <p:nvSpPr>
              <p:cNvPr id="12632" name="Google Shape;12632;p40"/>
              <p:cNvSpPr/>
              <p:nvPr/>
            </p:nvSpPr>
            <p:spPr>
              <a:xfrm>
                <a:off x="3970213" y="2511031"/>
                <a:ext cx="66843" cy="50112"/>
              </a:xfrm>
              <a:custGeom>
                <a:rect b="b" l="l" r="r" t="t"/>
                <a:pathLst>
                  <a:path extrusionOk="0" h="2402" w="3204">
                    <a:moveTo>
                      <a:pt x="1602" y="1"/>
                    </a:moveTo>
                    <a:cubicBezTo>
                      <a:pt x="1298" y="1"/>
                      <a:pt x="993" y="117"/>
                      <a:pt x="763" y="353"/>
                    </a:cubicBezTo>
                    <a:cubicBezTo>
                      <a:pt x="1" y="1103"/>
                      <a:pt x="525" y="2389"/>
                      <a:pt x="1596" y="2401"/>
                    </a:cubicBezTo>
                    <a:cubicBezTo>
                      <a:pt x="2668" y="2401"/>
                      <a:pt x="3204" y="1115"/>
                      <a:pt x="2453" y="353"/>
                    </a:cubicBezTo>
                    <a:cubicBezTo>
                      <a:pt x="2220" y="120"/>
                      <a:pt x="1911" y="1"/>
                      <a:pt x="16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3" name="Google Shape;12633;p40"/>
              <p:cNvSpPr/>
              <p:nvPr/>
            </p:nvSpPr>
            <p:spPr>
              <a:xfrm>
                <a:off x="3876081" y="2447965"/>
                <a:ext cx="118249" cy="84034"/>
              </a:xfrm>
              <a:custGeom>
                <a:rect b="b" l="l" r="r" t="t"/>
                <a:pathLst>
                  <a:path extrusionOk="0" h="4028" w="5668">
                    <a:moveTo>
                      <a:pt x="2238" y="1"/>
                    </a:moveTo>
                    <a:cubicBezTo>
                      <a:pt x="1836" y="1"/>
                      <a:pt x="1432" y="120"/>
                      <a:pt x="1084" y="364"/>
                    </a:cubicBezTo>
                    <a:cubicBezTo>
                      <a:pt x="286" y="936"/>
                      <a:pt x="0" y="1995"/>
                      <a:pt x="429" y="2876"/>
                    </a:cubicBezTo>
                    <a:cubicBezTo>
                      <a:pt x="774" y="3594"/>
                      <a:pt x="1487" y="4027"/>
                      <a:pt x="2243" y="4027"/>
                    </a:cubicBezTo>
                    <a:cubicBezTo>
                      <a:pt x="2427" y="4027"/>
                      <a:pt x="2614" y="4002"/>
                      <a:pt x="2798" y="3948"/>
                    </a:cubicBezTo>
                    <a:cubicBezTo>
                      <a:pt x="3739" y="3674"/>
                      <a:pt x="4358" y="2757"/>
                      <a:pt x="4239" y="1781"/>
                    </a:cubicBezTo>
                    <a:lnTo>
                      <a:pt x="4239" y="1781"/>
                    </a:lnTo>
                    <a:cubicBezTo>
                      <a:pt x="4378" y="1852"/>
                      <a:pt x="4522" y="1884"/>
                      <a:pt x="4661" y="1884"/>
                    </a:cubicBezTo>
                    <a:cubicBezTo>
                      <a:pt x="5198" y="1884"/>
                      <a:pt x="5667" y="1403"/>
                      <a:pt x="5572" y="817"/>
                    </a:cubicBezTo>
                    <a:cubicBezTo>
                      <a:pt x="5495" y="326"/>
                      <a:pt x="5080" y="29"/>
                      <a:pt x="4653" y="29"/>
                    </a:cubicBezTo>
                    <a:cubicBezTo>
                      <a:pt x="4427" y="29"/>
                      <a:pt x="4198" y="112"/>
                      <a:pt x="4013" y="293"/>
                    </a:cubicBezTo>
                    <a:lnTo>
                      <a:pt x="4013" y="305"/>
                    </a:lnTo>
                    <a:cubicBezTo>
                      <a:pt x="3894" y="412"/>
                      <a:pt x="3810" y="555"/>
                      <a:pt x="3775" y="697"/>
                    </a:cubicBezTo>
                    <a:cubicBezTo>
                      <a:pt x="3739" y="662"/>
                      <a:pt x="3703" y="626"/>
                      <a:pt x="3667" y="590"/>
                    </a:cubicBezTo>
                    <a:cubicBezTo>
                      <a:pt x="3278" y="201"/>
                      <a:pt x="2760" y="1"/>
                      <a:pt x="2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4" name="Google Shape;12634;p40"/>
              <p:cNvSpPr/>
              <p:nvPr/>
            </p:nvSpPr>
            <p:spPr>
              <a:xfrm>
                <a:off x="3793445" y="2482617"/>
                <a:ext cx="61044" cy="45605"/>
              </a:xfrm>
              <a:custGeom>
                <a:rect b="b" l="l" r="r" t="t"/>
                <a:pathLst>
                  <a:path extrusionOk="0" h="2186" w="2926">
                    <a:moveTo>
                      <a:pt x="1458" y="1"/>
                    </a:moveTo>
                    <a:cubicBezTo>
                      <a:pt x="492" y="1"/>
                      <a:pt x="0" y="1171"/>
                      <a:pt x="687" y="1858"/>
                    </a:cubicBezTo>
                    <a:cubicBezTo>
                      <a:pt x="904" y="2076"/>
                      <a:pt x="1189" y="2186"/>
                      <a:pt x="1473" y="2186"/>
                    </a:cubicBezTo>
                    <a:cubicBezTo>
                      <a:pt x="1749" y="2186"/>
                      <a:pt x="2024" y="2082"/>
                      <a:pt x="2235" y="1870"/>
                    </a:cubicBezTo>
                    <a:cubicBezTo>
                      <a:pt x="2925" y="1180"/>
                      <a:pt x="2449" y="1"/>
                      <a:pt x="1473" y="1"/>
                    </a:cubicBezTo>
                    <a:cubicBezTo>
                      <a:pt x="1468" y="1"/>
                      <a:pt x="1463" y="1"/>
                      <a:pt x="1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5" name="Google Shape;12635;p40"/>
              <p:cNvSpPr/>
              <p:nvPr/>
            </p:nvSpPr>
            <p:spPr>
              <a:xfrm>
                <a:off x="3721323" y="2812989"/>
                <a:ext cx="41516" cy="31064"/>
              </a:xfrm>
              <a:custGeom>
                <a:rect b="b" l="l" r="r" t="t"/>
                <a:pathLst>
                  <a:path extrusionOk="0" h="1489" w="1990">
                    <a:moveTo>
                      <a:pt x="989" y="0"/>
                    </a:moveTo>
                    <a:cubicBezTo>
                      <a:pt x="322" y="0"/>
                      <a:pt x="1" y="810"/>
                      <a:pt x="477" y="1274"/>
                    </a:cubicBezTo>
                    <a:cubicBezTo>
                      <a:pt x="620" y="1417"/>
                      <a:pt x="807" y="1488"/>
                      <a:pt x="995" y="1488"/>
                    </a:cubicBezTo>
                    <a:cubicBezTo>
                      <a:pt x="1182" y="1488"/>
                      <a:pt x="1370" y="1417"/>
                      <a:pt x="1513" y="1274"/>
                    </a:cubicBezTo>
                    <a:cubicBezTo>
                      <a:pt x="1989" y="810"/>
                      <a:pt x="1656" y="0"/>
                      <a:pt x="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6" name="Google Shape;12636;p40"/>
              <p:cNvSpPr/>
              <p:nvPr/>
            </p:nvSpPr>
            <p:spPr>
              <a:xfrm>
                <a:off x="4066430" y="2733609"/>
                <a:ext cx="88374" cy="84159"/>
              </a:xfrm>
              <a:custGeom>
                <a:rect b="b" l="l" r="r" t="t"/>
                <a:pathLst>
                  <a:path extrusionOk="0" h="4034" w="4236">
                    <a:moveTo>
                      <a:pt x="2032" y="1"/>
                    </a:moveTo>
                    <a:cubicBezTo>
                      <a:pt x="1003" y="1"/>
                      <a:pt x="16" y="796"/>
                      <a:pt x="8" y="2007"/>
                    </a:cubicBezTo>
                    <a:cubicBezTo>
                      <a:pt x="0" y="3221"/>
                      <a:pt x="998" y="4033"/>
                      <a:pt x="2039" y="4033"/>
                    </a:cubicBezTo>
                    <a:cubicBezTo>
                      <a:pt x="2529" y="4033"/>
                      <a:pt x="3029" y="3852"/>
                      <a:pt x="3437" y="3448"/>
                    </a:cubicBezTo>
                    <a:cubicBezTo>
                      <a:pt x="4223" y="2662"/>
                      <a:pt x="4235" y="1388"/>
                      <a:pt x="3449" y="602"/>
                    </a:cubicBezTo>
                    <a:cubicBezTo>
                      <a:pt x="3038" y="187"/>
                      <a:pt x="2530" y="1"/>
                      <a:pt x="20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7" name="Google Shape;12637;p40"/>
              <p:cNvSpPr/>
              <p:nvPr/>
            </p:nvSpPr>
            <p:spPr>
              <a:xfrm>
                <a:off x="4120256" y="2837440"/>
                <a:ext cx="75522" cy="56537"/>
              </a:xfrm>
              <a:custGeom>
                <a:rect b="b" l="l" r="r" t="t"/>
                <a:pathLst>
                  <a:path extrusionOk="0" h="2710" w="3620">
                    <a:moveTo>
                      <a:pt x="1809" y="1"/>
                    </a:moveTo>
                    <a:cubicBezTo>
                      <a:pt x="1466" y="1"/>
                      <a:pt x="1122" y="129"/>
                      <a:pt x="857" y="388"/>
                    </a:cubicBezTo>
                    <a:cubicBezTo>
                      <a:pt x="0" y="1245"/>
                      <a:pt x="595" y="2698"/>
                      <a:pt x="1798" y="2710"/>
                    </a:cubicBezTo>
                    <a:cubicBezTo>
                      <a:pt x="3001" y="2710"/>
                      <a:pt x="3620" y="1257"/>
                      <a:pt x="2774" y="400"/>
                    </a:cubicBezTo>
                    <a:cubicBezTo>
                      <a:pt x="2509" y="135"/>
                      <a:pt x="2159" y="1"/>
                      <a:pt x="1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8" name="Google Shape;12638;p40"/>
              <p:cNvSpPr/>
              <p:nvPr/>
            </p:nvSpPr>
            <p:spPr>
              <a:xfrm>
                <a:off x="4170179" y="2794359"/>
                <a:ext cx="35529" cy="26600"/>
              </a:xfrm>
              <a:custGeom>
                <a:rect b="b" l="l" r="r" t="t"/>
                <a:pathLst>
                  <a:path extrusionOk="0" h="1275" w="1703">
                    <a:moveTo>
                      <a:pt x="847" y="0"/>
                    </a:moveTo>
                    <a:cubicBezTo>
                      <a:pt x="685" y="0"/>
                      <a:pt x="524" y="60"/>
                      <a:pt x="405" y="179"/>
                    </a:cubicBezTo>
                    <a:cubicBezTo>
                      <a:pt x="0" y="584"/>
                      <a:pt x="286" y="1274"/>
                      <a:pt x="846" y="1274"/>
                    </a:cubicBezTo>
                    <a:cubicBezTo>
                      <a:pt x="1417" y="1274"/>
                      <a:pt x="1703" y="584"/>
                      <a:pt x="1298" y="179"/>
                    </a:cubicBezTo>
                    <a:cubicBezTo>
                      <a:pt x="1173" y="60"/>
                      <a:pt x="1009" y="0"/>
                      <a:pt x="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9" name="Google Shape;12639;p40"/>
              <p:cNvSpPr/>
              <p:nvPr/>
            </p:nvSpPr>
            <p:spPr>
              <a:xfrm>
                <a:off x="4105088" y="2994552"/>
                <a:ext cx="24868" cy="18651"/>
              </a:xfrm>
              <a:custGeom>
                <a:rect b="b" l="l" r="r" t="t"/>
                <a:pathLst>
                  <a:path extrusionOk="0" h="894" w="1192">
                    <a:moveTo>
                      <a:pt x="596" y="1"/>
                    </a:moveTo>
                    <a:cubicBezTo>
                      <a:pt x="480" y="1"/>
                      <a:pt x="364" y="48"/>
                      <a:pt x="275" y="144"/>
                    </a:cubicBezTo>
                    <a:cubicBezTo>
                      <a:pt x="1" y="417"/>
                      <a:pt x="203" y="894"/>
                      <a:pt x="596" y="894"/>
                    </a:cubicBezTo>
                    <a:cubicBezTo>
                      <a:pt x="989" y="894"/>
                      <a:pt x="1192" y="417"/>
                      <a:pt x="918" y="144"/>
                    </a:cubicBezTo>
                    <a:cubicBezTo>
                      <a:pt x="828" y="48"/>
                      <a:pt x="712" y="1"/>
                      <a:pt x="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0" name="Google Shape;12640;p40"/>
              <p:cNvSpPr/>
              <p:nvPr/>
            </p:nvSpPr>
            <p:spPr>
              <a:xfrm>
                <a:off x="3946450" y="2942167"/>
                <a:ext cx="55828" cy="53387"/>
              </a:xfrm>
              <a:custGeom>
                <a:rect b="b" l="l" r="r" t="t"/>
                <a:pathLst>
                  <a:path extrusionOk="0" h="2559" w="2676">
                    <a:moveTo>
                      <a:pt x="1294" y="0"/>
                    </a:moveTo>
                    <a:cubicBezTo>
                      <a:pt x="639" y="0"/>
                      <a:pt x="9" y="509"/>
                      <a:pt x="9" y="1273"/>
                    </a:cubicBezTo>
                    <a:cubicBezTo>
                      <a:pt x="1" y="2043"/>
                      <a:pt x="632" y="2559"/>
                      <a:pt x="1291" y="2559"/>
                    </a:cubicBezTo>
                    <a:cubicBezTo>
                      <a:pt x="1601" y="2559"/>
                      <a:pt x="1917" y="2445"/>
                      <a:pt x="2176" y="2190"/>
                    </a:cubicBezTo>
                    <a:cubicBezTo>
                      <a:pt x="2676" y="1690"/>
                      <a:pt x="2676" y="880"/>
                      <a:pt x="2188" y="380"/>
                    </a:cubicBezTo>
                    <a:cubicBezTo>
                      <a:pt x="1929" y="118"/>
                      <a:pt x="1609" y="0"/>
                      <a:pt x="1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1" name="Google Shape;12641;p40"/>
              <p:cNvSpPr/>
              <p:nvPr/>
            </p:nvSpPr>
            <p:spPr>
              <a:xfrm>
                <a:off x="4242468" y="2827384"/>
                <a:ext cx="41496" cy="31085"/>
              </a:xfrm>
              <a:custGeom>
                <a:rect b="b" l="l" r="r" t="t"/>
                <a:pathLst>
                  <a:path extrusionOk="0" h="1490" w="1989">
                    <a:moveTo>
                      <a:pt x="990" y="1"/>
                    </a:moveTo>
                    <a:cubicBezTo>
                      <a:pt x="798" y="1"/>
                      <a:pt x="607" y="72"/>
                      <a:pt x="464" y="215"/>
                    </a:cubicBezTo>
                    <a:cubicBezTo>
                      <a:pt x="0" y="691"/>
                      <a:pt x="333" y="1489"/>
                      <a:pt x="988" y="1489"/>
                    </a:cubicBezTo>
                    <a:cubicBezTo>
                      <a:pt x="1655" y="1489"/>
                      <a:pt x="1988" y="691"/>
                      <a:pt x="1524" y="215"/>
                    </a:cubicBezTo>
                    <a:cubicBezTo>
                      <a:pt x="1375" y="72"/>
                      <a:pt x="1182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2" name="Google Shape;12642;p40"/>
              <p:cNvSpPr/>
              <p:nvPr/>
            </p:nvSpPr>
            <p:spPr>
              <a:xfrm>
                <a:off x="4118503" y="2424746"/>
                <a:ext cx="78276" cy="46210"/>
              </a:xfrm>
              <a:custGeom>
                <a:rect b="b" l="l" r="r" t="t"/>
                <a:pathLst>
                  <a:path extrusionOk="0" h="2215" w="3752">
                    <a:moveTo>
                      <a:pt x="1" y="1"/>
                    </a:moveTo>
                    <a:lnTo>
                      <a:pt x="1" y="1"/>
                    </a:lnTo>
                    <a:cubicBezTo>
                      <a:pt x="144" y="489"/>
                      <a:pt x="406" y="941"/>
                      <a:pt x="763" y="1310"/>
                    </a:cubicBezTo>
                    <a:cubicBezTo>
                      <a:pt x="1352" y="1900"/>
                      <a:pt x="2136" y="2215"/>
                      <a:pt x="2943" y="2215"/>
                    </a:cubicBezTo>
                    <a:cubicBezTo>
                      <a:pt x="3212" y="2215"/>
                      <a:pt x="3483" y="2180"/>
                      <a:pt x="3751" y="2108"/>
                    </a:cubicBezTo>
                    <a:cubicBezTo>
                      <a:pt x="2608" y="1239"/>
                      <a:pt x="1346" y="52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3" name="Google Shape;12643;p40"/>
              <p:cNvSpPr/>
              <p:nvPr/>
            </p:nvSpPr>
            <p:spPr>
              <a:xfrm>
                <a:off x="3807777" y="2955686"/>
                <a:ext cx="211900" cy="88311"/>
              </a:xfrm>
              <a:custGeom>
                <a:rect b="b" l="l" r="r" t="t"/>
                <a:pathLst>
                  <a:path extrusionOk="0" h="4233" w="10157">
                    <a:moveTo>
                      <a:pt x="2760" y="0"/>
                    </a:moveTo>
                    <a:cubicBezTo>
                      <a:pt x="1792" y="0"/>
                      <a:pt x="809" y="344"/>
                      <a:pt x="0" y="1090"/>
                    </a:cubicBezTo>
                    <a:cubicBezTo>
                      <a:pt x="2679" y="3132"/>
                      <a:pt x="5946" y="4233"/>
                      <a:pt x="9305" y="4233"/>
                    </a:cubicBezTo>
                    <a:cubicBezTo>
                      <a:pt x="9588" y="4233"/>
                      <a:pt x="9872" y="4225"/>
                      <a:pt x="10156" y="4209"/>
                    </a:cubicBezTo>
                    <a:cubicBezTo>
                      <a:pt x="9761" y="3331"/>
                      <a:pt x="8897" y="2823"/>
                      <a:pt x="8007" y="2823"/>
                    </a:cubicBezTo>
                    <a:cubicBezTo>
                      <a:pt x="7582" y="2823"/>
                      <a:pt x="7151" y="2939"/>
                      <a:pt x="6763" y="3185"/>
                    </a:cubicBezTo>
                    <a:lnTo>
                      <a:pt x="6763" y="3173"/>
                    </a:lnTo>
                    <a:cubicBezTo>
                      <a:pt x="6299" y="1184"/>
                      <a:pt x="4557" y="0"/>
                      <a:pt x="2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4" name="Google Shape;12644;p40"/>
              <p:cNvSpPr/>
              <p:nvPr/>
            </p:nvSpPr>
            <p:spPr>
              <a:xfrm>
                <a:off x="4223087" y="2619243"/>
                <a:ext cx="34548" cy="25849"/>
              </a:xfrm>
              <a:custGeom>
                <a:rect b="b" l="l" r="r" t="t"/>
                <a:pathLst>
                  <a:path extrusionOk="0" h="1239" w="1656">
                    <a:moveTo>
                      <a:pt x="828" y="0"/>
                    </a:moveTo>
                    <a:cubicBezTo>
                      <a:pt x="670" y="0"/>
                      <a:pt x="512" y="60"/>
                      <a:pt x="393" y="179"/>
                    </a:cubicBezTo>
                    <a:cubicBezTo>
                      <a:pt x="0" y="572"/>
                      <a:pt x="274" y="1239"/>
                      <a:pt x="834" y="1239"/>
                    </a:cubicBezTo>
                    <a:cubicBezTo>
                      <a:pt x="1381" y="1239"/>
                      <a:pt x="1655" y="572"/>
                      <a:pt x="1262" y="179"/>
                    </a:cubicBezTo>
                    <a:cubicBezTo>
                      <a:pt x="1143" y="60"/>
                      <a:pt x="986" y="0"/>
                      <a:pt x="8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5" name="Google Shape;12645;p40"/>
              <p:cNvSpPr/>
              <p:nvPr/>
            </p:nvSpPr>
            <p:spPr>
              <a:xfrm>
                <a:off x="4206188" y="2560162"/>
                <a:ext cx="68763" cy="51405"/>
              </a:xfrm>
              <a:custGeom>
                <a:rect b="b" l="l" r="r" t="t"/>
                <a:pathLst>
                  <a:path extrusionOk="0" h="2464" w="3296">
                    <a:moveTo>
                      <a:pt x="1650" y="0"/>
                    </a:moveTo>
                    <a:cubicBezTo>
                      <a:pt x="1336" y="0"/>
                      <a:pt x="1023" y="119"/>
                      <a:pt x="787" y="356"/>
                    </a:cubicBezTo>
                    <a:cubicBezTo>
                      <a:pt x="1" y="1130"/>
                      <a:pt x="548" y="2463"/>
                      <a:pt x="1644" y="2463"/>
                    </a:cubicBezTo>
                    <a:cubicBezTo>
                      <a:pt x="1649" y="2463"/>
                      <a:pt x="1654" y="2463"/>
                      <a:pt x="1658" y="2463"/>
                    </a:cubicBezTo>
                    <a:cubicBezTo>
                      <a:pt x="2744" y="2463"/>
                      <a:pt x="3295" y="1150"/>
                      <a:pt x="2525" y="368"/>
                    </a:cubicBezTo>
                    <a:cubicBezTo>
                      <a:pt x="2285" y="122"/>
                      <a:pt x="1967" y="0"/>
                      <a:pt x="1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6" name="Google Shape;12646;p40"/>
              <p:cNvSpPr/>
              <p:nvPr/>
            </p:nvSpPr>
            <p:spPr>
              <a:xfrm>
                <a:off x="3733757" y="2646802"/>
                <a:ext cx="24847" cy="18651"/>
              </a:xfrm>
              <a:custGeom>
                <a:rect b="b" l="l" r="r" t="t"/>
                <a:pathLst>
                  <a:path extrusionOk="0" h="894" w="1191">
                    <a:moveTo>
                      <a:pt x="601" y="1"/>
                    </a:moveTo>
                    <a:cubicBezTo>
                      <a:pt x="485" y="1"/>
                      <a:pt x="369" y="49"/>
                      <a:pt x="286" y="144"/>
                    </a:cubicBezTo>
                    <a:cubicBezTo>
                      <a:pt x="0" y="418"/>
                      <a:pt x="202" y="894"/>
                      <a:pt x="595" y="894"/>
                    </a:cubicBezTo>
                    <a:cubicBezTo>
                      <a:pt x="1000" y="894"/>
                      <a:pt x="1191" y="418"/>
                      <a:pt x="917" y="144"/>
                    </a:cubicBezTo>
                    <a:cubicBezTo>
                      <a:pt x="833" y="49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47" name="Google Shape;12647;p40"/>
            <p:cNvSpPr/>
            <p:nvPr/>
          </p:nvSpPr>
          <p:spPr>
            <a:xfrm rot="2700000">
              <a:off x="1520976" y="1696176"/>
              <a:ext cx="274499" cy="274499"/>
            </a:xfrm>
            <a:prstGeom prst="mathPlus">
              <a:avLst>
                <a:gd fmla="val 10026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48" name="Google Shape;12648;p40"/>
            <p:cNvGrpSpPr/>
            <p:nvPr/>
          </p:nvGrpSpPr>
          <p:grpSpPr>
            <a:xfrm flipH="1" rot="-939819">
              <a:off x="1604487" y="1468160"/>
              <a:ext cx="325598" cy="326451"/>
              <a:chOff x="1345022" y="1519397"/>
              <a:chExt cx="325586" cy="326439"/>
            </a:xfrm>
          </p:grpSpPr>
          <p:sp>
            <p:nvSpPr>
              <p:cNvPr id="12649" name="Google Shape;12649;p40"/>
              <p:cNvSpPr/>
              <p:nvPr/>
            </p:nvSpPr>
            <p:spPr>
              <a:xfrm>
                <a:off x="1579040" y="1519397"/>
                <a:ext cx="91568" cy="326439"/>
              </a:xfrm>
              <a:custGeom>
                <a:rect b="b" l="l" r="r" t="t"/>
                <a:pathLst>
                  <a:path extrusionOk="0" h="35348" w="9918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650" name="Google Shape;12650;p40"/>
              <p:cNvGrpSpPr/>
              <p:nvPr/>
            </p:nvGrpSpPr>
            <p:grpSpPr>
              <a:xfrm flipH="1" rot="-927287">
                <a:off x="1373238" y="1553153"/>
                <a:ext cx="244472" cy="244997"/>
                <a:chOff x="4045391" y="1910950"/>
                <a:chExt cx="558237" cy="559314"/>
              </a:xfrm>
            </p:grpSpPr>
            <p:sp>
              <p:nvSpPr>
                <p:cNvPr id="12651" name="Google Shape;12651;p40"/>
                <p:cNvSpPr/>
                <p:nvPr/>
              </p:nvSpPr>
              <p:spPr>
                <a:xfrm>
                  <a:off x="4045655" y="1910950"/>
                  <a:ext cx="557708" cy="365498"/>
                </a:xfrm>
                <a:custGeom>
                  <a:rect b="b" l="l" r="r" t="t"/>
                  <a:pathLst>
                    <a:path extrusionOk="0" h="16574" w="25290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16133"/>
                      </a:lnTo>
                      <a:cubicBezTo>
                        <a:pt x="0" y="16371"/>
                        <a:pt x="191" y="16574"/>
                        <a:pt x="429" y="16574"/>
                      </a:cubicBezTo>
                      <a:lnTo>
                        <a:pt x="24861" y="16574"/>
                      </a:lnTo>
                      <a:cubicBezTo>
                        <a:pt x="25099" y="16574"/>
                        <a:pt x="25289" y="16371"/>
                        <a:pt x="25289" y="16133"/>
                      </a:cubicBezTo>
                      <a:lnTo>
                        <a:pt x="25289" y="429"/>
                      </a:lnTo>
                      <a:cubicBezTo>
                        <a:pt x="25289" y="191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2" name="Google Shape;12652;p40"/>
                <p:cNvSpPr/>
                <p:nvPr/>
              </p:nvSpPr>
              <p:spPr>
                <a:xfrm>
                  <a:off x="4045391" y="1910950"/>
                  <a:ext cx="557972" cy="28382"/>
                </a:xfrm>
                <a:custGeom>
                  <a:rect b="b" l="l" r="r" t="t"/>
                  <a:pathLst>
                    <a:path extrusionOk="0" h="1287" w="25302">
                      <a:moveTo>
                        <a:pt x="441" y="0"/>
                      </a:moveTo>
                      <a:cubicBezTo>
                        <a:pt x="203" y="0"/>
                        <a:pt x="1" y="203"/>
                        <a:pt x="1" y="441"/>
                      </a:cubicBez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441"/>
                      </a:lnTo>
                      <a:cubicBezTo>
                        <a:pt x="25301" y="203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3" name="Google Shape;12653;p40"/>
                <p:cNvSpPr/>
                <p:nvPr/>
              </p:nvSpPr>
              <p:spPr>
                <a:xfrm>
                  <a:off x="4045391" y="1967142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1" y="0"/>
                      </a:moveTo>
                      <a:lnTo>
                        <a:pt x="1" y="1274"/>
                      </a:lnTo>
                      <a:lnTo>
                        <a:pt x="25301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4" name="Google Shape;12654;p40"/>
                <p:cNvSpPr/>
                <p:nvPr/>
              </p:nvSpPr>
              <p:spPr>
                <a:xfrm>
                  <a:off x="4045655" y="2079525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0" y="0"/>
                      </a:moveTo>
                      <a:lnTo>
                        <a:pt x="0" y="846"/>
                      </a:lnTo>
                      <a:cubicBezTo>
                        <a:pt x="0" y="1084"/>
                        <a:pt x="191" y="1274"/>
                        <a:pt x="441" y="1274"/>
                      </a:cubicBezTo>
                      <a:lnTo>
                        <a:pt x="25289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5" name="Google Shape;12655;p40"/>
                <p:cNvSpPr/>
                <p:nvPr/>
              </p:nvSpPr>
              <p:spPr>
                <a:xfrm>
                  <a:off x="4045391" y="2191908"/>
                  <a:ext cx="557972" cy="28360"/>
                </a:xfrm>
                <a:custGeom>
                  <a:rect b="b" l="l" r="r" t="t"/>
                  <a:pathLst>
                    <a:path extrusionOk="0" h="1286" w="25302">
                      <a:moveTo>
                        <a:pt x="1" y="0"/>
                      </a:move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6" name="Google Shape;12656;p40"/>
                <p:cNvSpPr/>
                <p:nvPr/>
              </p:nvSpPr>
              <p:spPr>
                <a:xfrm rot="-8087597">
                  <a:off x="4045689" y="2248342"/>
                  <a:ext cx="557896" cy="28122"/>
                </a:xfrm>
                <a:custGeom>
                  <a:rect b="b" l="l" r="r" t="t"/>
                  <a:pathLst>
                    <a:path extrusionOk="0" h="1275" w="25302">
                      <a:moveTo>
                        <a:pt x="0" y="1"/>
                      </a:moveTo>
                      <a:lnTo>
                        <a:pt x="0" y="834"/>
                      </a:lnTo>
                      <a:cubicBezTo>
                        <a:pt x="0" y="1072"/>
                        <a:pt x="191" y="1275"/>
                        <a:pt x="429" y="1275"/>
                      </a:cubicBezTo>
                      <a:lnTo>
                        <a:pt x="24861" y="1275"/>
                      </a:lnTo>
                      <a:cubicBezTo>
                        <a:pt x="25099" y="1275"/>
                        <a:pt x="25301" y="1072"/>
                        <a:pt x="25301" y="834"/>
                      </a:cubicBezTo>
                      <a:lnTo>
                        <a:pt x="253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7" name="Google Shape;12657;p40"/>
                <p:cNvSpPr/>
                <p:nvPr/>
              </p:nvSpPr>
              <p:spPr>
                <a:xfrm>
                  <a:off x="4045655" y="1910950"/>
                  <a:ext cx="259690" cy="196686"/>
                </a:xfrm>
                <a:custGeom>
                  <a:rect b="b" l="l" r="r" t="t"/>
                  <a:pathLst>
                    <a:path extrusionOk="0" h="8919" w="11776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8490"/>
                      </a:lnTo>
                      <a:cubicBezTo>
                        <a:pt x="0" y="8728"/>
                        <a:pt x="191" y="8918"/>
                        <a:pt x="429" y="8918"/>
                      </a:cubicBezTo>
                      <a:lnTo>
                        <a:pt x="11335" y="8918"/>
                      </a:lnTo>
                      <a:cubicBezTo>
                        <a:pt x="11573" y="8918"/>
                        <a:pt x="11776" y="8728"/>
                        <a:pt x="11776" y="8490"/>
                      </a:cubicBezTo>
                      <a:lnTo>
                        <a:pt x="11776" y="429"/>
                      </a:lnTo>
                      <a:cubicBezTo>
                        <a:pt x="11776" y="191"/>
                        <a:pt x="11573" y="0"/>
                        <a:pt x="113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658" name="Google Shape;12658;p40"/>
          <p:cNvSpPr/>
          <p:nvPr/>
        </p:nvSpPr>
        <p:spPr>
          <a:xfrm rot="-1667824">
            <a:off x="1896193" y="1908773"/>
            <a:ext cx="643990" cy="457655"/>
          </a:xfrm>
          <a:custGeom>
            <a:rect b="b" l="l" r="r" t="t"/>
            <a:pathLst>
              <a:path extrusionOk="0" h="4028" w="5668">
                <a:moveTo>
                  <a:pt x="2238" y="1"/>
                </a:moveTo>
                <a:cubicBezTo>
                  <a:pt x="1836" y="1"/>
                  <a:pt x="1432" y="120"/>
                  <a:pt x="1084" y="364"/>
                </a:cubicBezTo>
                <a:cubicBezTo>
                  <a:pt x="286" y="936"/>
                  <a:pt x="0" y="1995"/>
                  <a:pt x="429" y="2876"/>
                </a:cubicBezTo>
                <a:cubicBezTo>
                  <a:pt x="774" y="3594"/>
                  <a:pt x="1487" y="4027"/>
                  <a:pt x="2243" y="4027"/>
                </a:cubicBezTo>
                <a:cubicBezTo>
                  <a:pt x="2427" y="4027"/>
                  <a:pt x="2614" y="4002"/>
                  <a:pt x="2798" y="3948"/>
                </a:cubicBezTo>
                <a:cubicBezTo>
                  <a:pt x="3739" y="3674"/>
                  <a:pt x="4358" y="2757"/>
                  <a:pt x="4239" y="1781"/>
                </a:cubicBezTo>
                <a:lnTo>
                  <a:pt x="4239" y="1781"/>
                </a:lnTo>
                <a:cubicBezTo>
                  <a:pt x="4378" y="1852"/>
                  <a:pt x="4522" y="1884"/>
                  <a:pt x="4661" y="1884"/>
                </a:cubicBezTo>
                <a:cubicBezTo>
                  <a:pt x="5198" y="1884"/>
                  <a:pt x="5667" y="1403"/>
                  <a:pt x="5572" y="817"/>
                </a:cubicBezTo>
                <a:cubicBezTo>
                  <a:pt x="5495" y="326"/>
                  <a:pt x="5080" y="29"/>
                  <a:pt x="4653" y="29"/>
                </a:cubicBezTo>
                <a:cubicBezTo>
                  <a:pt x="4427" y="29"/>
                  <a:pt x="4198" y="112"/>
                  <a:pt x="4013" y="293"/>
                </a:cubicBezTo>
                <a:lnTo>
                  <a:pt x="4013" y="305"/>
                </a:lnTo>
                <a:cubicBezTo>
                  <a:pt x="3894" y="412"/>
                  <a:pt x="3810" y="555"/>
                  <a:pt x="3775" y="697"/>
                </a:cubicBezTo>
                <a:cubicBezTo>
                  <a:pt x="3739" y="662"/>
                  <a:pt x="3703" y="626"/>
                  <a:pt x="3667" y="590"/>
                </a:cubicBezTo>
                <a:cubicBezTo>
                  <a:pt x="3278" y="201"/>
                  <a:pt x="2760" y="1"/>
                  <a:pt x="22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S First Moon Landing  by Slidesgo">
  <a:themeElements>
    <a:clrScheme name="Simple Light">
      <a:dk1>
        <a:srgbClr val="272727"/>
      </a:dk1>
      <a:lt1>
        <a:srgbClr val="363636"/>
      </a:lt1>
      <a:dk2>
        <a:srgbClr val="777677"/>
      </a:dk2>
      <a:lt2>
        <a:srgbClr val="EDEDED"/>
      </a:lt2>
      <a:accent1>
        <a:srgbClr val="272727"/>
      </a:accent1>
      <a:accent2>
        <a:srgbClr val="777677"/>
      </a:accent2>
      <a:accent3>
        <a:srgbClr val="BCBCBB"/>
      </a:accent3>
      <a:accent4>
        <a:srgbClr val="EDEDED"/>
      </a:accent4>
      <a:accent5>
        <a:srgbClr val="DA3145"/>
      </a:accent5>
      <a:accent6>
        <a:srgbClr val="2F81B4"/>
      </a:accent6>
      <a:hlink>
        <a:srgbClr val="2F81B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